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7" r:id="rId3"/>
    <p:sldId id="261" r:id="rId4"/>
    <p:sldId id="268" r:id="rId5"/>
    <p:sldId id="264" r:id="rId6"/>
    <p:sldId id="269" r:id="rId7"/>
    <p:sldId id="263" r:id="rId8"/>
    <p:sldId id="270" r:id="rId9"/>
    <p:sldId id="257" r:id="rId10"/>
    <p:sldId id="271" r:id="rId11"/>
    <p:sldId id="259" r:id="rId12"/>
    <p:sldId id="272" r:id="rId13"/>
    <p:sldId id="265" r:id="rId14"/>
    <p:sldId id="273" r:id="rId15"/>
    <p:sldId id="266" r:id="rId16"/>
    <p:sldId id="274" r:id="rId17"/>
    <p:sldId id="262" r:id="rId18"/>
    <p:sldId id="26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12" Type="http://schemas.openxmlformats.org/officeDocument/2006/relationships/image" Target="../media/image23.png"/><Relationship Id="rId17" Type="http://schemas.openxmlformats.org/officeDocument/2006/relationships/image" Target="../media/image25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2.png"/><Relationship Id="rId5" Type="http://schemas.openxmlformats.org/officeDocument/2006/relationships/image" Target="../media/image4.png"/><Relationship Id="rId15" Type="http://schemas.openxmlformats.org/officeDocument/2006/relationships/image" Target="../media/image2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8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1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8.png"/><Relationship Id="rId9" Type="http://schemas.openxmlformats.org/officeDocument/2006/relationships/image" Target="../media/image46.png"/><Relationship Id="rId1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image" Target="../media/image450.png"/><Relationship Id="rId16" Type="http://schemas.openxmlformats.org/officeDocument/2006/relationships/image" Target="../media/image63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72.png"/><Relationship Id="rId2" Type="http://schemas.openxmlformats.org/officeDocument/2006/relationships/image" Target="../media/image450.png"/><Relationship Id="rId16" Type="http://schemas.openxmlformats.org/officeDocument/2006/relationships/image" Target="../media/image63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71.pn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image" Target="../media/image51.png"/><Relationship Id="rId9" Type="http://schemas.openxmlformats.org/officeDocument/2006/relationships/image" Target="../media/image69.png"/><Relationship Id="rId14" Type="http://schemas.openxmlformats.org/officeDocument/2006/relationships/image" Target="../media/image7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18" Type="http://schemas.openxmlformats.org/officeDocument/2006/relationships/image" Target="../media/image8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17" Type="http://schemas.openxmlformats.org/officeDocument/2006/relationships/image" Target="../media/image88.png"/><Relationship Id="rId2" Type="http://schemas.openxmlformats.org/officeDocument/2006/relationships/image" Target="../media/image640.png"/><Relationship Id="rId16" Type="http://schemas.openxmlformats.org/officeDocument/2006/relationships/image" Target="../media/image87.png"/><Relationship Id="rId20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5" Type="http://schemas.openxmlformats.org/officeDocument/2006/relationships/image" Target="../media/image86.png"/><Relationship Id="rId10" Type="http://schemas.openxmlformats.org/officeDocument/2006/relationships/image" Target="../media/image81.png"/><Relationship Id="rId19" Type="http://schemas.openxmlformats.org/officeDocument/2006/relationships/image" Target="../media/image90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84.png"/><Relationship Id="rId18" Type="http://schemas.openxmlformats.org/officeDocument/2006/relationships/image" Target="../media/image89.png"/><Relationship Id="rId3" Type="http://schemas.openxmlformats.org/officeDocument/2006/relationships/image" Target="../media/image74.png"/><Relationship Id="rId7" Type="http://schemas.openxmlformats.org/officeDocument/2006/relationships/image" Target="../media/image92.png"/><Relationship Id="rId12" Type="http://schemas.openxmlformats.org/officeDocument/2006/relationships/image" Target="../media/image95.png"/><Relationship Id="rId17" Type="http://schemas.openxmlformats.org/officeDocument/2006/relationships/image" Target="../media/image97.png"/><Relationship Id="rId2" Type="http://schemas.openxmlformats.org/officeDocument/2006/relationships/image" Target="../media/image640.png"/><Relationship Id="rId16" Type="http://schemas.openxmlformats.org/officeDocument/2006/relationships/image" Target="../media/image87.png"/><Relationship Id="rId20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94.png"/><Relationship Id="rId5" Type="http://schemas.openxmlformats.org/officeDocument/2006/relationships/image" Target="../media/image76.png"/><Relationship Id="rId15" Type="http://schemas.openxmlformats.org/officeDocument/2006/relationships/image" Target="../media/image96.png"/><Relationship Id="rId10" Type="http://schemas.openxmlformats.org/officeDocument/2006/relationships/image" Target="../media/image81.png"/><Relationship Id="rId19" Type="http://schemas.openxmlformats.org/officeDocument/2006/relationships/image" Target="../media/image90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11" Type="http://schemas.openxmlformats.org/officeDocument/2006/relationships/image" Target="../media/image107.pn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Relationship Id="rId14" Type="http://schemas.openxmlformats.org/officeDocument/2006/relationships/image" Target="../media/image95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openxmlformats.org/officeDocument/2006/relationships/image" Target="../media/image107.png"/><Relationship Id="rId3" Type="http://schemas.openxmlformats.org/officeDocument/2006/relationships/image" Target="../media/image109.png"/><Relationship Id="rId7" Type="http://schemas.openxmlformats.org/officeDocument/2006/relationships/image" Target="../media/image103.png"/><Relationship Id="rId12" Type="http://schemas.openxmlformats.org/officeDocument/2006/relationships/image" Target="../media/image113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11" Type="http://schemas.openxmlformats.org/officeDocument/2006/relationships/image" Target="../media/image106.png"/><Relationship Id="rId5" Type="http://schemas.openxmlformats.org/officeDocument/2006/relationships/image" Target="../media/image111.png"/><Relationship Id="rId10" Type="http://schemas.openxmlformats.org/officeDocument/2006/relationships/image" Target="../media/image105.png"/><Relationship Id="rId4" Type="http://schemas.openxmlformats.org/officeDocument/2006/relationships/image" Target="../media/image110.png"/><Relationship Id="rId9" Type="http://schemas.openxmlformats.org/officeDocument/2006/relationships/image" Target="../media/image112.png"/><Relationship Id="rId14" Type="http://schemas.openxmlformats.org/officeDocument/2006/relationships/image" Target="../media/image9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99.png"/><Relationship Id="rId7" Type="http://schemas.openxmlformats.org/officeDocument/2006/relationships/image" Target="../media/image115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01.png"/><Relationship Id="rId10" Type="http://schemas.openxmlformats.org/officeDocument/2006/relationships/image" Target="../media/image118.png"/><Relationship Id="rId4" Type="http://schemas.openxmlformats.org/officeDocument/2006/relationships/image" Target="../media/image100.png"/><Relationship Id="rId9" Type="http://schemas.openxmlformats.org/officeDocument/2006/relationships/image" Target="../media/image117.png"/><Relationship Id="rId14" Type="http://schemas.openxmlformats.org/officeDocument/2006/relationships/image" Target="../media/image9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19.png"/><Relationship Id="rId3" Type="http://schemas.openxmlformats.org/officeDocument/2006/relationships/image" Target="../media/image121.png"/><Relationship Id="rId7" Type="http://schemas.openxmlformats.org/officeDocument/2006/relationships/image" Target="../media/image115.png"/><Relationship Id="rId12" Type="http://schemas.openxmlformats.org/officeDocument/2006/relationships/image" Target="../media/image125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11" Type="http://schemas.openxmlformats.org/officeDocument/2006/relationships/image" Target="../media/image118.png"/><Relationship Id="rId5" Type="http://schemas.openxmlformats.org/officeDocument/2006/relationships/image" Target="../media/image123.png"/><Relationship Id="rId10" Type="http://schemas.openxmlformats.org/officeDocument/2006/relationships/image" Target="../media/image117.png"/><Relationship Id="rId4" Type="http://schemas.openxmlformats.org/officeDocument/2006/relationships/image" Target="../media/image122.png"/><Relationship Id="rId9" Type="http://schemas.openxmlformats.org/officeDocument/2006/relationships/image" Target="../media/image124.png"/><Relationship Id="rId14" Type="http://schemas.openxmlformats.org/officeDocument/2006/relationships/image" Target="../media/image9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12" Type="http://schemas.openxmlformats.org/officeDocument/2006/relationships/image" Target="../media/image136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5" Type="http://schemas.openxmlformats.org/officeDocument/2006/relationships/image" Target="../media/image129.png"/><Relationship Id="rId10" Type="http://schemas.openxmlformats.org/officeDocument/2006/relationships/image" Target="../media/image134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5.png"/><Relationship Id="rId3" Type="http://schemas.openxmlformats.org/officeDocument/2006/relationships/image" Target="../media/image138.png"/><Relationship Id="rId7" Type="http://schemas.openxmlformats.org/officeDocument/2006/relationships/image" Target="../media/image131.png"/><Relationship Id="rId12" Type="http://schemas.openxmlformats.org/officeDocument/2006/relationships/image" Target="../media/image142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png"/><Relationship Id="rId11" Type="http://schemas.openxmlformats.org/officeDocument/2006/relationships/image" Target="../media/image134.png"/><Relationship Id="rId5" Type="http://schemas.openxmlformats.org/officeDocument/2006/relationships/image" Target="../media/image140.png"/><Relationship Id="rId10" Type="http://schemas.openxmlformats.org/officeDocument/2006/relationships/image" Target="../media/image133.png"/><Relationship Id="rId4" Type="http://schemas.openxmlformats.org/officeDocument/2006/relationships/image" Target="../media/image139.png"/><Relationship Id="rId9" Type="http://schemas.openxmlformats.org/officeDocument/2006/relationships/image" Target="../media/image141.png"/><Relationship Id="rId14" Type="http://schemas.openxmlformats.org/officeDocument/2006/relationships/image" Target="../media/image1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png"/><Relationship Id="rId11" Type="http://schemas.openxmlformats.org/officeDocument/2006/relationships/image" Target="../media/image152.png"/><Relationship Id="rId5" Type="http://schemas.openxmlformats.org/officeDocument/2006/relationships/image" Target="../media/image146.png"/><Relationship Id="rId10" Type="http://schemas.openxmlformats.org/officeDocument/2006/relationships/image" Target="../media/image151.png"/><Relationship Id="rId4" Type="http://schemas.openxmlformats.org/officeDocument/2006/relationships/image" Target="../media/image145.png"/><Relationship Id="rId9" Type="http://schemas.openxmlformats.org/officeDocument/2006/relationships/image" Target="../media/image150.png"/><Relationship Id="rId14" Type="http://schemas.openxmlformats.org/officeDocument/2006/relationships/image" Target="../media/image9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8.png"/><Relationship Id="rId3" Type="http://schemas.openxmlformats.org/officeDocument/2006/relationships/image" Target="../media/image154.png"/><Relationship Id="rId7" Type="http://schemas.openxmlformats.org/officeDocument/2006/relationships/image" Target="../media/image156.png"/><Relationship Id="rId12" Type="http://schemas.openxmlformats.org/officeDocument/2006/relationships/image" Target="../media/image152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png"/><Relationship Id="rId11" Type="http://schemas.openxmlformats.org/officeDocument/2006/relationships/image" Target="../media/image151.png"/><Relationship Id="rId5" Type="http://schemas.openxmlformats.org/officeDocument/2006/relationships/image" Target="../media/image146.png"/><Relationship Id="rId10" Type="http://schemas.openxmlformats.org/officeDocument/2006/relationships/image" Target="../media/image157.png"/><Relationship Id="rId4" Type="http://schemas.openxmlformats.org/officeDocument/2006/relationships/image" Target="../media/image145.png"/><Relationship Id="rId9" Type="http://schemas.openxmlformats.org/officeDocument/2006/relationships/image" Target="../media/image150.png"/><Relationship Id="rId14" Type="http://schemas.openxmlformats.org/officeDocument/2006/relationships/image" Target="../media/image9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13" Type="http://schemas.openxmlformats.org/officeDocument/2006/relationships/image" Target="../media/image290.png"/><Relationship Id="rId18" Type="http://schemas.openxmlformats.org/officeDocument/2006/relationships/image" Target="../media/image340.png"/><Relationship Id="rId21" Type="http://schemas.openxmlformats.org/officeDocument/2006/relationships/image" Target="../media/image370.png"/><Relationship Id="rId12" Type="http://schemas.openxmlformats.org/officeDocument/2006/relationships/image" Target="../media/image280.png"/><Relationship Id="rId17" Type="http://schemas.openxmlformats.org/officeDocument/2006/relationships/image" Target="../media/image330.png"/><Relationship Id="rId2" Type="http://schemas.openxmlformats.org/officeDocument/2006/relationships/image" Target="../media/image180.png"/><Relationship Id="rId16" Type="http://schemas.openxmlformats.org/officeDocument/2006/relationships/image" Target="../media/image320.png"/><Relationship Id="rId20" Type="http://schemas.openxmlformats.org/officeDocument/2006/relationships/image" Target="../media/image3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0.png"/><Relationship Id="rId24" Type="http://schemas.openxmlformats.org/officeDocument/2006/relationships/image" Target="../media/image400.png"/><Relationship Id="rId5" Type="http://schemas.openxmlformats.org/officeDocument/2006/relationships/image" Target="../media/image210.png"/><Relationship Id="rId15" Type="http://schemas.openxmlformats.org/officeDocument/2006/relationships/image" Target="../media/image310.png"/><Relationship Id="rId23" Type="http://schemas.openxmlformats.org/officeDocument/2006/relationships/image" Target="../media/image390.png"/><Relationship Id="rId10" Type="http://schemas.openxmlformats.org/officeDocument/2006/relationships/image" Target="../media/image260.png"/><Relationship Id="rId19" Type="http://schemas.openxmlformats.org/officeDocument/2006/relationships/image" Target="../media/image350.png"/><Relationship Id="rId9" Type="http://schemas.openxmlformats.org/officeDocument/2006/relationships/image" Target="../media/image250.png"/><Relationship Id="rId14" Type="http://schemas.openxmlformats.org/officeDocument/2006/relationships/image" Target="../media/image300.png"/><Relationship Id="rId22" Type="http://schemas.openxmlformats.org/officeDocument/2006/relationships/image" Target="../media/image38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0.png"/><Relationship Id="rId13" Type="http://schemas.openxmlformats.org/officeDocument/2006/relationships/image" Target="../media/image940.png"/><Relationship Id="rId3" Type="http://schemas.openxmlformats.org/officeDocument/2006/relationships/image" Target="../media/image840.png"/><Relationship Id="rId7" Type="http://schemas.openxmlformats.org/officeDocument/2006/relationships/image" Target="../media/image880.png"/><Relationship Id="rId12" Type="http://schemas.openxmlformats.org/officeDocument/2006/relationships/image" Target="../media/image930.png"/><Relationship Id="rId2" Type="http://schemas.openxmlformats.org/officeDocument/2006/relationships/image" Target="../media/image8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0.png"/><Relationship Id="rId11" Type="http://schemas.openxmlformats.org/officeDocument/2006/relationships/image" Target="../media/image920.png"/><Relationship Id="rId5" Type="http://schemas.openxmlformats.org/officeDocument/2006/relationships/image" Target="../media/image860.png"/><Relationship Id="rId10" Type="http://schemas.openxmlformats.org/officeDocument/2006/relationships/image" Target="../media/image910.png"/><Relationship Id="rId4" Type="http://schemas.openxmlformats.org/officeDocument/2006/relationships/image" Target="../media/image850.png"/><Relationship Id="rId9" Type="http://schemas.openxmlformats.org/officeDocument/2006/relationships/image" Target="../media/image900.png"/><Relationship Id="rId14" Type="http://schemas.openxmlformats.org/officeDocument/2006/relationships/image" Target="../media/image9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𝑚𝑎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=4.48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=1.4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6182" y="26073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Rearranging Formulae Spider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412153" y="5354583"/>
            <a:ext cx="3271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Fill in the blanks above using the formula at the centre.</a:t>
            </a:r>
            <a:endParaRPr lang="en-US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309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𝑚𝑎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=4.48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=1.4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6182" y="26073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Rearranging Formulae Spider 1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412153" y="5354583"/>
            <a:ext cx="3271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Fill in the blanks above using the formula at the centre.</a:t>
            </a:r>
            <a:endParaRPr lang="en-US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75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03493" y="2859111"/>
                <a:ext cx="168855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3493" y="2859111"/>
                <a:ext cx="1688553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92046" y="1143196"/>
            <a:ext cx="1152025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92046" y="3432220"/>
            <a:ext cx="327123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92046" y="4031085"/>
            <a:ext cx="1154362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39191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93284" y="4106979"/>
            <a:ext cx="1148725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16418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=11.4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6182" y="26073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Rearranging Formulae Spider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=1.8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85802" cy="775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928324" y="535458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324" y="5354583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412153" y="5354583"/>
            <a:ext cx="3271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Fill in the blanks above using the formula at the centre.</a:t>
            </a:r>
            <a:endParaRPr lang="en-US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388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03493" y="2859111"/>
                <a:ext cx="168855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3493" y="2859111"/>
                <a:ext cx="1688553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92046" y="1143196"/>
            <a:ext cx="1152025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92046" y="3432220"/>
            <a:ext cx="327123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92046" y="4031085"/>
            <a:ext cx="1154362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39191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93284" y="4106979"/>
            <a:ext cx="1148725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16418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=11.4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000" b="1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6182" y="26073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Rearranging Formulae Spider 2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=1.8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𝟏𝟗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85802" cy="775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928324" y="535458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324" y="5354583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412153" y="5354583"/>
            <a:ext cx="3271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Fill in the blanks above using the formula at the centre.</a:t>
            </a:r>
            <a:endParaRPr lang="en-US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829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03493" y="2859111"/>
                <a:ext cx="168855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3493" y="2859111"/>
                <a:ext cx="1688553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92046" y="1143196"/>
            <a:ext cx="1152025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92046" y="3432220"/>
            <a:ext cx="327123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92046" y="4031085"/>
            <a:ext cx="1154362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39191" cy="17061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18207"/>
            <a:ext cx="1148725" cy="16929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16418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=12.4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6182" y="26073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Rearranging Formulae Spider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=2.7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412153" y="5354583"/>
            <a:ext cx="3271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Fill in the blanks above using the formula at the centre.</a:t>
            </a:r>
            <a:endParaRPr lang="en-US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098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03493" y="2859111"/>
                <a:ext cx="168855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3493" y="2859111"/>
                <a:ext cx="1688553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92046" y="1143196"/>
            <a:ext cx="1152025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92046" y="3432220"/>
            <a:ext cx="327123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92046" y="4031085"/>
            <a:ext cx="1154362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39191" cy="17061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18207"/>
            <a:ext cx="1148725" cy="16929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16418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=12.4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6182" y="26073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Rearranging Formulae Spider 3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=2.7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𝒘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𝒘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412153" y="5354583"/>
            <a:ext cx="3271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Fill in the blanks above using the formula at the centre.</a:t>
            </a:r>
            <a:endParaRPr lang="en-US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16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=176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=75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6182" y="26073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Rearranging Formulae Spider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=252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 l="-38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80131" y="562717"/>
                <a:ext cx="17663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=279.9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131" y="562717"/>
                <a:ext cx="1766394" cy="1171975"/>
              </a:xfrm>
              <a:prstGeom prst="rect">
                <a:avLst/>
              </a:prstGeom>
              <a:blipFill>
                <a:blip r:embed="rId19"/>
                <a:stretch>
                  <a:fillRect l="-33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=8.7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412153" y="5354583"/>
            <a:ext cx="3271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Fill in the blanks above using the formula at the centre.</a:t>
            </a:r>
            <a:endParaRPr lang="en-US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540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=176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=75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6182" y="26073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Rearranging Formulae Spider 4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=252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𝟑𝟖𝟒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 l="-114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80131" y="562717"/>
                <a:ext cx="176639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=279.9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131" y="562717"/>
                <a:ext cx="1766394" cy="1171975"/>
              </a:xfrm>
              <a:prstGeom prst="rect">
                <a:avLst/>
              </a:prstGeom>
              <a:blipFill>
                <a:blip r:embed="rId19"/>
                <a:stretch>
                  <a:fillRect l="-33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=8.7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412153" y="5354583"/>
            <a:ext cx="3271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Fill in the blanks above using the formula at the centre.</a:t>
            </a:r>
            <a:endParaRPr lang="en-US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865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52658"/>
            <a:ext cx="2390026" cy="17064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308061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4474" cy="1680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831326" y="1152658"/>
            <a:ext cx="2429792" cy="17064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831326" y="4031085"/>
            <a:ext cx="2449946" cy="16806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26018" y="3445098"/>
            <a:ext cx="303509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229344" y="566670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344" y="566670"/>
                <a:ext cx="2091440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804672" y="566670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566670"/>
                <a:ext cx="202665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804672" y="5125793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5125793"/>
                <a:ext cx="202665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229344" y="5125794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344" y="5125794"/>
                <a:ext cx="2091440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05488" y="2846232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488" y="2846232"/>
                <a:ext cx="2091440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99364" y="2859110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64" y="2859110"/>
                <a:ext cx="2026654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523488" y="156444"/>
            <a:ext cx="5010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Rearranging Formulae Spider 5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3194698" y="1394475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4698" y="1394475"/>
                <a:ext cx="202665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/>
          <p:cNvSpPr/>
          <p:nvPr/>
        </p:nvSpPr>
        <p:spPr>
          <a:xfrm>
            <a:off x="2728250" y="2846231"/>
            <a:ext cx="2026654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3204240" y="4356845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4240" y="4356845"/>
                <a:ext cx="2026654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6839318" y="1419897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9318" y="1419897"/>
                <a:ext cx="2026654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48"/>
          <p:cNvSpPr/>
          <p:nvPr/>
        </p:nvSpPr>
        <p:spPr>
          <a:xfrm>
            <a:off x="7351852" y="2846230"/>
            <a:ext cx="2026654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6844356" y="4356494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=8−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356" y="4356494"/>
                <a:ext cx="2026654" cy="11719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938272" y="5589861"/>
                <a:ext cx="618134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Rearrange each formula above.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should be the subject at the end of each leg; you may choose your subject otherwise…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272" y="5589861"/>
                <a:ext cx="6181344" cy="1200329"/>
              </a:xfrm>
              <a:prstGeom prst="rect">
                <a:avLst/>
              </a:prstGeom>
              <a:blipFill rotWithShape="0">
                <a:blip r:embed="rId1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52658"/>
            <a:ext cx="2390026" cy="17064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308061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4474" cy="1680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831326" y="1152658"/>
            <a:ext cx="2429792" cy="17064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831326" y="4031085"/>
            <a:ext cx="2449946" cy="16806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26018" y="3445098"/>
            <a:ext cx="303509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229344" y="566670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344" y="566670"/>
                <a:ext cx="2091440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804672" y="566670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566670"/>
                <a:ext cx="202665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804672" y="5125793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5125793"/>
                <a:ext cx="202665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229344" y="5125794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344" y="5125794"/>
                <a:ext cx="2091440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05488" y="2846232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488" y="2846232"/>
                <a:ext cx="2091440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99364" y="2859110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64" y="2859110"/>
                <a:ext cx="2026654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523488" y="156444"/>
            <a:ext cx="5010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Rearranging Formulae Spider 5 -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3194698" y="1394475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4698" y="1394475"/>
                <a:ext cx="202665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728250" y="2652914"/>
                <a:ext cx="2026654" cy="161965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2800" b="1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250" y="2652914"/>
                <a:ext cx="2026654" cy="161965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3204240" y="4356845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4240" y="4356845"/>
                <a:ext cx="2026654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6839318" y="1419897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9318" y="1419897"/>
                <a:ext cx="2026654" cy="11719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351852" y="2652913"/>
                <a:ext cx="2026654" cy="161965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800" b="1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1852" y="2652913"/>
                <a:ext cx="2026654" cy="1619653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6844356" y="4356494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=8−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356" y="4356494"/>
                <a:ext cx="202665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938272" y="5589861"/>
                <a:ext cx="618134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Rearrange each formula above.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should be the subject at the end of each leg; you may choose your subject otherwise…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272" y="5589861"/>
                <a:ext cx="6181344" cy="1200329"/>
              </a:xfrm>
              <a:prstGeom prst="rect">
                <a:avLst/>
              </a:prstGeom>
              <a:blipFill rotWithShape="0">
                <a:blip r:embed="rId1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9115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52658"/>
            <a:ext cx="2390026" cy="17064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308061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4474" cy="1680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831326" y="1152658"/>
            <a:ext cx="2429792" cy="17064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831326" y="4031085"/>
            <a:ext cx="2449946" cy="16806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26018" y="3445098"/>
            <a:ext cx="303509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229344" y="566670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344" y="566670"/>
                <a:ext cx="2091440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804672" y="566670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566670"/>
                <a:ext cx="202665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804672" y="5125793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5125793"/>
                <a:ext cx="202665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229344" y="5125794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344" y="5125794"/>
                <a:ext cx="2091440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05488" y="2846232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488" y="2846232"/>
                <a:ext cx="2091440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99364" y="2859110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64" y="2859110"/>
                <a:ext cx="2026654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523488" y="156444"/>
            <a:ext cx="5010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Rearranging Formulae Spider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3194698" y="1394475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4698" y="1394475"/>
                <a:ext cx="202665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/>
          <p:cNvSpPr/>
          <p:nvPr/>
        </p:nvSpPr>
        <p:spPr>
          <a:xfrm>
            <a:off x="2728250" y="2846231"/>
            <a:ext cx="2026654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3204240" y="4356845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4240" y="4356845"/>
                <a:ext cx="2026654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6839318" y="1419897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9318" y="1419897"/>
                <a:ext cx="2026654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48"/>
          <p:cNvSpPr/>
          <p:nvPr/>
        </p:nvSpPr>
        <p:spPr>
          <a:xfrm>
            <a:off x="7351852" y="2846230"/>
            <a:ext cx="2026654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6844356" y="4356494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=5(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356" y="4356494"/>
                <a:ext cx="2026654" cy="11719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938272" y="5589861"/>
                <a:ext cx="618134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Rearrange each formula above.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should be the subject at the end of each leg; you may choose your subject otherwise…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272" y="5589861"/>
                <a:ext cx="6181344" cy="1200329"/>
              </a:xfrm>
              <a:prstGeom prst="rect">
                <a:avLst/>
              </a:prstGeom>
              <a:blipFill rotWithShape="0">
                <a:blip r:embed="rId1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6070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52658"/>
            <a:ext cx="2390026" cy="17064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308061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4474" cy="1680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831326" y="1152658"/>
            <a:ext cx="2429792" cy="17064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831326" y="4031085"/>
            <a:ext cx="2449946" cy="16806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26018" y="3445098"/>
            <a:ext cx="303509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229344" y="566670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344" y="566670"/>
                <a:ext cx="2091440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804672" y="566670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566670"/>
                <a:ext cx="202665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804672" y="5125793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5125793"/>
                <a:ext cx="202665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229344" y="5125794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344" y="5125794"/>
                <a:ext cx="2091440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05488" y="2846232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488" y="2846232"/>
                <a:ext cx="2091440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99364" y="2859110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64" y="2859110"/>
                <a:ext cx="2026654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523488" y="156444"/>
            <a:ext cx="5010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Rearranging Formulae Spider 6 -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3194698" y="1394475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4698" y="1394475"/>
                <a:ext cx="202665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728250" y="2652914"/>
                <a:ext cx="2026654" cy="161965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𝒏𝒙</m:t>
                      </m:r>
                    </m:oMath>
                  </m:oMathPara>
                </a14:m>
                <a:endParaRPr lang="en-GB" sz="2400" b="1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GB" sz="2400" b="1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𝒏𝒙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250" y="2652914"/>
                <a:ext cx="2026654" cy="161965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3204240" y="4356845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4240" y="4356845"/>
                <a:ext cx="2026654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6839318" y="1419897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9318" y="1419897"/>
                <a:ext cx="2026654" cy="11719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351852" y="2652913"/>
                <a:ext cx="2026654" cy="161965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000" b="1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den>
                      </m:f>
                    </m:oMath>
                  </m:oMathPara>
                </a14:m>
                <a:endParaRPr lang="en-GB" sz="2000" b="1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1852" y="2652913"/>
                <a:ext cx="2026654" cy="1619653"/>
              </a:xfrm>
              <a:prstGeom prst="rect">
                <a:avLst/>
              </a:prstGeom>
              <a:blipFill rotWithShape="0">
                <a:blip r:embed="rId12"/>
                <a:stretch>
                  <a:fillRect b="-147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6844356" y="4356494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=5(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356" y="4356494"/>
                <a:ext cx="202665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938272" y="5589861"/>
                <a:ext cx="618134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Rearrange each formula above.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should be the subject at the end of each leg; you may choose your subject otherwise…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272" y="5589861"/>
                <a:ext cx="6181344" cy="1200329"/>
              </a:xfrm>
              <a:prstGeom prst="rect">
                <a:avLst/>
              </a:prstGeom>
              <a:blipFill rotWithShape="0">
                <a:blip r:embed="rId1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0978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52658"/>
            <a:ext cx="2390026" cy="17064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308061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4474" cy="1680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831326" y="1152658"/>
            <a:ext cx="2429792" cy="17064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831326" y="4031085"/>
            <a:ext cx="2449946" cy="16806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26018" y="3445098"/>
            <a:ext cx="303509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229344" y="566670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344" y="566670"/>
                <a:ext cx="2091440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804672" y="566670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566670"/>
                <a:ext cx="202665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804672" y="5125793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5125793"/>
                <a:ext cx="202665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229344" y="5125794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344" y="5125794"/>
                <a:ext cx="2091440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05488" y="2846232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488" y="2846232"/>
                <a:ext cx="2091440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99364" y="2859110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64" y="2859110"/>
                <a:ext cx="2026654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523488" y="156444"/>
            <a:ext cx="5010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Rearranging Formulae Spider 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2934402" y="1394475"/>
                <a:ext cx="2578502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4402" y="1394475"/>
                <a:ext cx="2578502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/>
          <p:cNvSpPr/>
          <p:nvPr/>
        </p:nvSpPr>
        <p:spPr>
          <a:xfrm>
            <a:off x="2728250" y="2846231"/>
            <a:ext cx="2026654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3204240" y="4356845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4240" y="4356845"/>
                <a:ext cx="2026654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6839318" y="1419897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9318" y="1419897"/>
                <a:ext cx="2026654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48"/>
          <p:cNvSpPr/>
          <p:nvPr/>
        </p:nvSpPr>
        <p:spPr>
          <a:xfrm>
            <a:off x="7351852" y="2846230"/>
            <a:ext cx="2026654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6844356" y="4356494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356" y="4356494"/>
                <a:ext cx="2026654" cy="11719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938272" y="5589861"/>
                <a:ext cx="618134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Rearrange each formula above.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should be the subject at the end of each leg; you may choose your subject otherwise…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272" y="5589861"/>
                <a:ext cx="6181344" cy="1200329"/>
              </a:xfrm>
              <a:prstGeom prst="rect">
                <a:avLst/>
              </a:prstGeom>
              <a:blipFill>
                <a:blip r:embed="rId12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5977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52658"/>
            <a:ext cx="2390026" cy="17064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308061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4474" cy="1680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831326" y="1152658"/>
            <a:ext cx="2429792" cy="17064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831326" y="4031085"/>
            <a:ext cx="2449946" cy="16806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26018" y="3445098"/>
            <a:ext cx="303509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229344" y="566670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344" y="566670"/>
                <a:ext cx="2091440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804672" y="566670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g>
                        <m:e>
                          <m:f>
                            <m:f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num>
                            <m:den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𝝅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566670"/>
                <a:ext cx="202665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804672" y="5125793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num>
                            <m:den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𝝅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𝒉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5125793"/>
                <a:ext cx="202665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229344" y="5125794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num>
                            <m:den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𝝅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344" y="5125794"/>
                <a:ext cx="2091440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05488" y="2846232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488" y="2846232"/>
                <a:ext cx="2091440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99364" y="2859110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64" y="2859110"/>
                <a:ext cx="2026654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523488" y="156444"/>
            <a:ext cx="5010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Rearranging Formulae Spider 7 -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2934402" y="1394475"/>
                <a:ext cx="2578502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4402" y="1394475"/>
                <a:ext cx="2578502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728250" y="2652914"/>
                <a:ext cx="2026654" cy="164218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en-GB" sz="2000" b="1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  <m:sSup>
                            <m:sSupPr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000" b="1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sSup>
                            <m:sSupPr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𝒉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250" y="2652914"/>
                <a:ext cx="2026654" cy="164218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3204240" y="4356845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4240" y="4356845"/>
                <a:ext cx="2026654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6839318" y="1419897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9318" y="1419897"/>
                <a:ext cx="2026654" cy="11719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351852" y="2652913"/>
                <a:ext cx="2026654" cy="164218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sSup>
                        <m:sSup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1852" y="2652913"/>
                <a:ext cx="2026654" cy="164218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6844356" y="4356494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356" y="4356494"/>
                <a:ext cx="202665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938272" y="5589861"/>
                <a:ext cx="618134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Rearrange each formula above.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should be the subject at the end of each leg; you may choose your subject otherwise…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272" y="5589861"/>
                <a:ext cx="6181344" cy="1200329"/>
              </a:xfrm>
              <a:prstGeom prst="rect">
                <a:avLst/>
              </a:prstGeom>
              <a:blipFill>
                <a:blip r:embed="rId1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8851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52658"/>
            <a:ext cx="2390026" cy="17064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308061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4474" cy="1680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831326" y="1152658"/>
            <a:ext cx="2429792" cy="17064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831326" y="4031085"/>
            <a:ext cx="2449946" cy="16806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26018" y="3445098"/>
            <a:ext cx="303509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229344" y="566670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344" y="566670"/>
                <a:ext cx="2091440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804672" y="566670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566670"/>
                <a:ext cx="202665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804672" y="5125793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5125793"/>
                <a:ext cx="202665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229344" y="5125794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344" y="5125794"/>
                <a:ext cx="2091440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05488" y="2846232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488" y="2846232"/>
                <a:ext cx="2091440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99364" y="2859110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64" y="2859110"/>
                <a:ext cx="2026654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523488" y="156444"/>
            <a:ext cx="5010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Rearranging Formulae Spider </a:t>
            </a:r>
            <a:r>
              <a:rPr lang="en-GB" sz="3200" b="1" i="1" dirty="0" smtClean="0"/>
              <a:t>8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3194698" y="1394475"/>
                <a:ext cx="2215582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4698" y="1394475"/>
                <a:ext cx="2215582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728250" y="2846231"/>
                <a:ext cx="2165026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250" y="2846231"/>
                <a:ext cx="2165026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3204240" y="4356845"/>
            <a:ext cx="2211746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6690156" y="1419897"/>
                <a:ext cx="2175816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0156" y="1419897"/>
                <a:ext cx="2175816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287768" y="2846230"/>
                <a:ext cx="2090738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7768" y="2846230"/>
                <a:ext cx="2090738" cy="117197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>
          <a:xfrm>
            <a:off x="6690156" y="4356494"/>
            <a:ext cx="2180854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938272" y="5589861"/>
                <a:ext cx="618134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Rearrange each formula above.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should be the subject at the end of each leg; you may choose your subject otherwise…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272" y="5589861"/>
                <a:ext cx="6181344" cy="1200329"/>
              </a:xfrm>
              <a:prstGeom prst="rect">
                <a:avLst/>
              </a:prstGeom>
              <a:blipFill rotWithShape="0">
                <a:blip r:embed="rId1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8081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52658"/>
            <a:ext cx="2390026" cy="17064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308061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4474" cy="1680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831326" y="1152658"/>
            <a:ext cx="2429792" cy="17064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831326" y="4031085"/>
            <a:ext cx="2449946" cy="16806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26018" y="3445098"/>
            <a:ext cx="303509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229344" y="566670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344" y="566670"/>
                <a:ext cx="2091440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804672" y="566670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566670"/>
                <a:ext cx="202665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804672" y="5125793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5125793"/>
                <a:ext cx="202665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229344" y="5125794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344" y="5125794"/>
                <a:ext cx="2091440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05488" y="2846232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488" y="2846232"/>
                <a:ext cx="2091440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99364" y="2859110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64" y="2859110"/>
                <a:ext cx="2026654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523488" y="156444"/>
            <a:ext cx="5010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Rearranging Formulae Spider 8 -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3194698" y="1394475"/>
                <a:ext cx="2215582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4698" y="1394475"/>
                <a:ext cx="2215582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728250" y="2846231"/>
                <a:ext cx="2165026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250" y="2846231"/>
                <a:ext cx="2165026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3204240" y="4150999"/>
                <a:ext cx="2211746" cy="149300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1600" b="1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600" b="1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b="1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4240" y="4150999"/>
                <a:ext cx="2211746" cy="1493006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6690156" y="1419897"/>
                <a:ext cx="2175816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0156" y="1419897"/>
                <a:ext cx="2175816" cy="117197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287768" y="2846230"/>
                <a:ext cx="2090738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7768" y="2846230"/>
                <a:ext cx="2090738" cy="117197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6690156" y="4150648"/>
                <a:ext cx="2180854" cy="149300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b="1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 smtClean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0156" y="4150648"/>
                <a:ext cx="2180854" cy="14930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938272" y="5589861"/>
                <a:ext cx="618134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Rearrange each formula above.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should be the subject at the end of each leg; you may choose your subject otherwise…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272" y="5589861"/>
                <a:ext cx="6181344" cy="1200329"/>
              </a:xfrm>
              <a:prstGeom prst="rect">
                <a:avLst/>
              </a:prstGeom>
              <a:blipFill rotWithShape="0">
                <a:blip r:embed="rId1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0123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2D807137-6C70-4C27-AC81-A239E8ACB19A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5B335C9-D3D5-4CBA-AF4A-C5A4406553B4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471640BB-1ECA-4041-9FED-EAA5238FF297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7AF0F13-8AE8-46B0-8242-5D3E3403EEEA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 l="-204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B1BC207-7EF8-4830-9548-97DC06DF302B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476E001-761B-487D-ADC7-B22A3703689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 l="-2041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D3D75F0-6EC6-423D-B20A-E2E3BC404BB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5F9979E0-3361-414D-932D-3AF185A29404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 l="-204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13BA72B-F994-4ABE-B46C-6D0A2E3BEB54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 l="-2551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6182" y="26073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Rearranging Formulae Spider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811B851-859A-41EA-9BDE-075FBB0B158F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65248FF-2797-4F3D-9ABB-CD5A8EDF014B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31C6BD70-9280-4806-B58C-EFBA2D3139F3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3F965A0-07E9-4BF2-B1DA-94FEF67D3839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63F7AB57-A03B-4EB2-965F-2ED347AC70DA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713B080-527B-4AB5-9AD9-56E336EA914B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 l="-2551"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CE6B3F75-DB44-4450-975A-44C7AA772C61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25BC45F-8A1A-4FB7-BD3B-28C10066FAF6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22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0921DB30-8DD6-4153-8A4A-FD04A01676FE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30090FC-AD3C-41D1-8FFF-53885BD72721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24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412153" y="5354583"/>
            <a:ext cx="3271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Fill in the blanks above using the formula at the centre.</a:t>
            </a:r>
            <a:endParaRPr lang="en-US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915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52658"/>
            <a:ext cx="2390026" cy="17064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3080618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2404474" cy="1680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2831326" y="1152658"/>
            <a:ext cx="2429792" cy="17064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2831326" y="4031085"/>
            <a:ext cx="2449946" cy="16806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26018" y="3445098"/>
            <a:ext cx="303509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229344" y="566670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EFE92D59-5EA7-48D5-9B51-59EC86CFB776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344" y="566670"/>
                <a:ext cx="2091440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804672" y="566670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AFCB80EE-B6C3-4BD1-A665-8A2C0ADB6A2F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566670"/>
                <a:ext cx="202665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804672" y="5125793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F0BE1E9A-DBBF-4020-8E04-6EE528C41D17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5125793"/>
                <a:ext cx="202665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229344" y="5125794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2B132FE5-63CB-47B5-A139-EBD45806BC6F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344" y="5125794"/>
                <a:ext cx="2091440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905488" y="2846232"/>
                <a:ext cx="2091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F39BB4D-2920-490E-B1B2-628C106F7DA8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488" y="2846232"/>
                <a:ext cx="2091440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99364" y="2859110"/>
                <a:ext cx="202665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A3B9646C-DFBB-4DA1-9C71-292EE835BAA0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64" y="2859110"/>
                <a:ext cx="2026654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523488" y="156444"/>
            <a:ext cx="5010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Rearranging Formulae Spider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3194698" y="1394475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FB8EC752-5417-4CE4-9CC8-A310C9A20B21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4698" y="1394475"/>
                <a:ext cx="2026654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728250" y="2846231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62D3D1F-3055-4B51-B08A-DDB8378BFC5B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250" y="2846231"/>
                <a:ext cx="2026654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3204240" y="4356845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9170AB4-06AB-43E1-8D7D-2529AE19761B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4240" y="4356845"/>
                <a:ext cx="2026654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6839318" y="1419897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1C478925-64A6-42A2-BD20-4981ED6F5FCB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9318" y="1419897"/>
                <a:ext cx="2026654" cy="117197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351852" y="2846230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62D8011F-B733-4608-BDFD-1E13C5678CB9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1852" y="2846230"/>
                <a:ext cx="2026654" cy="117197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6844356" y="4356494"/>
                <a:ext cx="2026654" cy="11719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7C8B9047-BA2C-4FF2-B05E-6F3A66137E70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356" y="4356494"/>
                <a:ext cx="2026654" cy="117197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938272" y="5589861"/>
                <a:ext cx="618134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Rearrange each formula above.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should be the subject at the end of each leg; you may choose your subject otherwise…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272" y="5589861"/>
                <a:ext cx="6181344" cy="1200329"/>
              </a:xfrm>
              <a:prstGeom prst="rect">
                <a:avLst/>
              </a:prstGeom>
              <a:blipFill rotWithShape="0">
                <a:blip r:embed="rId1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565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1459</Words>
  <Application>Microsoft Office PowerPoint</Application>
  <PresentationFormat>Widescreen</PresentationFormat>
  <Paragraphs>339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37</cp:revision>
  <dcterms:created xsi:type="dcterms:W3CDTF">2016-09-18T17:13:39Z</dcterms:created>
  <dcterms:modified xsi:type="dcterms:W3CDTF">2018-02-06T12:26:44Z</dcterms:modified>
</cp:coreProperties>
</file>