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2" r:id="rId4"/>
    <p:sldId id="264" r:id="rId5"/>
    <p:sldId id="259" r:id="rId6"/>
    <p:sldId id="265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01/02/2018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7" Type="http://schemas.openxmlformats.org/officeDocument/2006/relationships/image" Target="../media/image18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11.png"/><Relationship Id="rId5" Type="http://schemas.openxmlformats.org/officeDocument/2006/relationships/image" Target="../media/image40.png"/><Relationship Id="rId10" Type="http://schemas.openxmlformats.org/officeDocument/2006/relationships/image" Target="../media/image19.png"/><Relationship Id="rId4" Type="http://schemas.openxmlformats.org/officeDocument/2006/relationships/image" Target="../media/image30.png"/><Relationship Id="rId9" Type="http://schemas.openxmlformats.org/officeDocument/2006/relationships/image" Target="../media/image17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What happened to the bicycle at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l="-1603" t="-3509" r="-4409" b="-118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742122" y="520832"/>
                <a:ext cx="2818232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What happened to the bicycle between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2" y="520832"/>
                <a:ext cx="2818232" cy="1354349"/>
              </a:xfrm>
              <a:prstGeom prst="rect">
                <a:avLst/>
              </a:prstGeom>
              <a:blipFill rotWithShape="0">
                <a:blip r:embed="rId3"/>
                <a:stretch>
                  <a:fillRect l="-642" r="-2141" b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For how long was the bicycle stationary?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For how long was the bicycle going at a speed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blipFill rotWithShape="0">
                <a:blip r:embed="rId4"/>
                <a:stretch>
                  <a:fillRect l="-2806" t="-3965" r="-5411" b="-123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What was the speed of the bicycle after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blipFill rotWithShape="0">
                <a:blip r:embed="rId5"/>
                <a:stretch>
                  <a:fillRect l="-802" b="-308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How many times during the journey did the bicycle move at constant speed?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857" y="2303487"/>
            <a:ext cx="2451810" cy="237560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bicycle.</a:t>
            </a:r>
          </a:p>
        </p:txBody>
      </p:sp>
    </p:spTree>
    <p:extLst>
      <p:ext uri="{BB962C8B-B14F-4D97-AF65-F5344CB8AC3E}">
        <p14:creationId xmlns:p14="http://schemas.microsoft.com/office/powerpoint/2010/main" val="122237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What happened to the bicycle at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l="-1603" t="-3509" r="-4409" b="-118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742122" y="520832"/>
                <a:ext cx="2818232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What happened to the bicycle between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22" y="520832"/>
                <a:ext cx="2818232" cy="1354349"/>
              </a:xfrm>
              <a:prstGeom prst="rect">
                <a:avLst/>
              </a:prstGeom>
              <a:blipFill rotWithShape="0">
                <a:blip r:embed="rId3"/>
                <a:stretch>
                  <a:fillRect l="-642" r="-2141" b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For how long was the bicycle stationary?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For how long was the bicycle going at a speed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blipFill rotWithShape="0">
                <a:blip r:embed="rId4"/>
                <a:stretch>
                  <a:fillRect l="-2806" t="-3965" r="-5411" b="-123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What was the speed of the bicycle after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seconds?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blipFill rotWithShape="0">
                <a:blip r:embed="rId5"/>
                <a:stretch>
                  <a:fillRect l="-802" b="-308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How many times during the journey did the bicycle move at constant speed?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It stopped suddenly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 rotWithShape="0">
                <a:blip r:embed="rId7"/>
                <a:stretch>
                  <a:fillRect r="-40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It decelerated then stopped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times</a:t>
                </a: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1 - Answers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bicycle.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B89600F-EDEC-40CC-A1D3-37DA50FF24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6857" y="2303487"/>
            <a:ext cx="2451810" cy="23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2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How long did the car take to reach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𝑘𝑝h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t="-3509" r="-401" b="-118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far did the car travel in total?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Between which times did the car accelerate fastest?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What was the greatest speed reached by the car?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At what time did the car start to slow down?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How long was the car driving at its fastest?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car.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F9E0A-2B0F-481B-A989-18A01EA48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136" y="2278773"/>
            <a:ext cx="2545811" cy="242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1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How long did the car take to reach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𝑘𝑝h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t="-3509" r="-401" b="-118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far did the car travel in total?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Between which times did the car accelerate fastest?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What was the greatest speed reached by the car?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At what time did the car start to slow down?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How long was the car driving at its fastest?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𝟎𝟗𝟏𝟓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𝟎𝟗𝟎𝟎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𝟎𝟗𝟎𝟏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2 - Answers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car.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F9E0A-2B0F-481B-A989-18A01EA486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36" y="2278773"/>
            <a:ext cx="2545811" cy="242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23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How long did it take the vehicle to reach a speed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r="-1804" b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How far did the </a:t>
            </a:r>
            <a:r>
              <a:rPr lang="en-GB" sz="2400">
                <a:solidFill>
                  <a:sysClr val="windowText" lastClr="000000"/>
                </a:solidFill>
              </a:rPr>
              <a:t>vehicle travel in total?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acceleration of the toy vehicle at the very start of its journey?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Calculate the acceleration between 1 and 2 seconds.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For how long was the vehicle travelling 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blipFill rotWithShape="0">
                <a:blip r:embed="rId4"/>
                <a:stretch>
                  <a:fillRect r="-1603" b="-308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Calculate the deceleration of the vehicle until it stopped.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3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431" y="2312181"/>
            <a:ext cx="2391250" cy="2387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toy vehicle.</a:t>
            </a:r>
          </a:p>
        </p:txBody>
      </p:sp>
    </p:spTree>
    <p:extLst>
      <p:ext uri="{BB962C8B-B14F-4D97-AF65-F5344CB8AC3E}">
        <p14:creationId xmlns:p14="http://schemas.microsoft.com/office/powerpoint/2010/main" val="262936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How long did it take the vehicle to reach a speed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7744" y="520832"/>
                <a:ext cx="3009454" cy="1354349"/>
              </a:xfrm>
              <a:prstGeom prst="rect">
                <a:avLst/>
              </a:prstGeom>
              <a:blipFill rotWithShape="0">
                <a:blip r:embed="rId2"/>
                <a:stretch>
                  <a:fillRect r="-1804" b="-263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How far did the </a:t>
            </a:r>
            <a:r>
              <a:rPr lang="en-GB" sz="2400">
                <a:solidFill>
                  <a:sysClr val="windowText" lastClr="000000"/>
                </a:solidFill>
              </a:rPr>
              <a:t>vehicle travel in total?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acceleration of the toy vehicle at the very start of its journey?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ysClr val="windowText" lastClr="000000"/>
                </a:solidFill>
              </a:rPr>
              <a:t>Calculate the acceleration between 1 and 2 seconds.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tx1"/>
                    </a:solidFill>
                  </a:rPr>
                  <a:t>For how long was the vehicle travelling at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804" y="2773890"/>
                <a:ext cx="3009454" cy="1354349"/>
              </a:xfrm>
              <a:prstGeom prst="rect">
                <a:avLst/>
              </a:prstGeom>
              <a:blipFill rotWithShape="0">
                <a:blip r:embed="rId4"/>
                <a:stretch>
                  <a:fillRect r="-1603" b="-308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Calculate the deceleration of the vehicle until it stopped.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 rotWithShape="0">
                <a:blip r:embed="rId5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 rotWithShape="0">
                <a:blip r:embed="rId6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3 - Answers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32431" y="2312181"/>
            <a:ext cx="2391250" cy="2387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7041" y="5909992"/>
            <a:ext cx="3707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accent6">
                    <a:lumMod val="50000"/>
                  </a:schemeClr>
                </a:solidFill>
              </a:rPr>
              <a:t>The speed-time graph shows the journey made by a toy vehicle.</a:t>
            </a:r>
          </a:p>
        </p:txBody>
      </p:sp>
    </p:spTree>
    <p:extLst>
      <p:ext uri="{BB962C8B-B14F-4D97-AF65-F5344CB8AC3E}">
        <p14:creationId xmlns:p14="http://schemas.microsoft.com/office/powerpoint/2010/main" val="1044452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E961A04B-CF00-4CB1-810A-5679173BCAD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>
                <a:blip r:embed="rId2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A77E38F-2321-4790-9A52-5EDB984E45E3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>
                <a:blip r:embed="rId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DFBB5DA-1124-4B4C-8AB2-AC0E22FF944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D668BF8-658A-40E2-BEEE-7A448021F6C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5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17AF0E5-843D-41DE-99EC-CD6804CED656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>
                <a:blip r:embed="rId6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EB0B5C7-7581-4E94-ABCF-BAE4031DE43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Speed-Time Graphs Spider - Answers</a:t>
            </a:r>
          </a:p>
        </p:txBody>
      </p:sp>
    </p:spTree>
    <p:extLst>
      <p:ext uri="{BB962C8B-B14F-4D97-AF65-F5344CB8AC3E}">
        <p14:creationId xmlns:p14="http://schemas.microsoft.com/office/powerpoint/2010/main" val="1815260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585</Words>
  <Application>Microsoft Office PowerPoint</Application>
  <PresentationFormat>Widescreen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21</cp:revision>
  <dcterms:created xsi:type="dcterms:W3CDTF">2016-09-18T17:13:39Z</dcterms:created>
  <dcterms:modified xsi:type="dcterms:W3CDTF">2018-02-01T19:25:44Z</dcterms:modified>
</cp:coreProperties>
</file>