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2" r:id="rId3"/>
    <p:sldId id="259" r:id="rId4"/>
    <p:sldId id="263" r:id="rId5"/>
    <p:sldId id="260" r:id="rId6"/>
    <p:sldId id="264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66" d="100"/>
          <a:sy n="66" d="100"/>
        </p:scale>
        <p:origin x="900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30/01/2018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230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30/01/2018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660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30/01/2018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3716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30/01/2018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175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30/01/2018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73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30/01/2018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2636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30/01/2018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456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30/01/2018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138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30/01/2018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726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30/01/2018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121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30/01/2018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08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C8286-F9FA-4EE9-9563-EE39AFBEA4F0}" type="datetimeFigureOut">
              <a:rPr lang="en-GB" smtClean="0"/>
              <a:t>30/01/2018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4395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704268" y="2233432"/>
            <a:ext cx="2649362" cy="250781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>
            <a:cxnSpLocks/>
            <a:endCxn id="33" idx="1"/>
          </p:cNvCxnSpPr>
          <p:nvPr/>
        </p:nvCxnSpPr>
        <p:spPr>
          <a:xfrm flipV="1">
            <a:off x="7353630" y="1198007"/>
            <a:ext cx="1134114" cy="10354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 flipV="1">
            <a:off x="7353630" y="3451065"/>
            <a:ext cx="1723174" cy="3627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36" idx="1"/>
          </p:cNvCxnSpPr>
          <p:nvPr/>
        </p:nvCxnSpPr>
        <p:spPr>
          <a:xfrm>
            <a:off x="7353630" y="4741245"/>
            <a:ext cx="1119600" cy="101588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34" idx="3"/>
          </p:cNvCxnSpPr>
          <p:nvPr/>
        </p:nvCxnSpPr>
        <p:spPr>
          <a:xfrm flipH="1" flipV="1">
            <a:off x="3560354" y="1198007"/>
            <a:ext cx="1143914" cy="10354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35" idx="3"/>
          </p:cNvCxnSpPr>
          <p:nvPr/>
        </p:nvCxnSpPr>
        <p:spPr>
          <a:xfrm flipH="1">
            <a:off x="3560354" y="4741245"/>
            <a:ext cx="1143914" cy="10158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>
            <a:off x="2955046" y="3463943"/>
            <a:ext cx="1749222" cy="2339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8487744" y="520832"/>
            <a:ext cx="3009454" cy="13543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After how long did the car stop for the first time?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42122" y="520832"/>
            <a:ext cx="2818232" cy="13543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What was the speed of the car on the return journey?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42122" y="5079955"/>
            <a:ext cx="2818232" cy="13543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ysClr val="windowText" lastClr="000000"/>
                </a:solidFill>
              </a:rPr>
              <a:t>What was the speed of the car over the second part of the journey?</a:t>
            </a:r>
          </a:p>
        </p:txBody>
      </p:sp>
      <p:sp>
        <p:nvSpPr>
          <p:cNvPr id="36" name="Rectangle 35"/>
          <p:cNvSpPr/>
          <p:nvPr/>
        </p:nvSpPr>
        <p:spPr>
          <a:xfrm>
            <a:off x="8473230" y="5079956"/>
            <a:ext cx="3009454" cy="13543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ysClr val="windowText" lastClr="000000"/>
                </a:solidFill>
              </a:rPr>
              <a:t>What was the speed of the car over the first part of the journey?</a:t>
            </a:r>
          </a:p>
        </p:txBody>
      </p:sp>
      <p:sp>
        <p:nvSpPr>
          <p:cNvPr id="37" name="Rectangle 36"/>
          <p:cNvSpPr/>
          <p:nvPr/>
        </p:nvSpPr>
        <p:spPr>
          <a:xfrm>
            <a:off x="9076804" y="2773890"/>
            <a:ext cx="3009454" cy="13543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How long in total did the car stop over the whole journey?</a:t>
            </a:r>
          </a:p>
        </p:txBody>
      </p:sp>
      <p:sp>
        <p:nvSpPr>
          <p:cNvPr id="38" name="Rectangle 37"/>
          <p:cNvSpPr/>
          <p:nvPr/>
        </p:nvSpPr>
        <p:spPr>
          <a:xfrm>
            <a:off x="136814" y="2786768"/>
            <a:ext cx="2818232" cy="13543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How far did the car drive in total?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907613" y="1215542"/>
            <a:ext cx="1482784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473825" y="3006618"/>
            <a:ext cx="1482784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6905071" y="4894107"/>
            <a:ext cx="1482784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3661886" y="1215541"/>
            <a:ext cx="1482784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3086023" y="3013195"/>
            <a:ext cx="1487268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3669343" y="4874550"/>
            <a:ext cx="1482784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21762" y="92982"/>
            <a:ext cx="41575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Distance-Time Graphs Spider 1</a:t>
            </a:r>
          </a:p>
        </p:txBody>
      </p:sp>
      <p:pic>
        <p:nvPicPr>
          <p:cNvPr id="81" name="Picture 80">
            <a:extLst>
              <a:ext uri="{FF2B5EF4-FFF2-40B4-BE49-F238E27FC236}">
                <a16:creationId xmlns:a16="http://schemas.microsoft.com/office/drawing/2014/main" id="{973B098A-7FFC-4126-A1FE-D657C5AFE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3610" y="2265399"/>
            <a:ext cx="2465100" cy="2432304"/>
          </a:xfrm>
          <a:prstGeom prst="rect">
            <a:avLst/>
          </a:prstGeom>
        </p:spPr>
      </p:pic>
      <p:sp>
        <p:nvSpPr>
          <p:cNvPr id="82" name="TextBox 81">
            <a:extLst>
              <a:ext uri="{FF2B5EF4-FFF2-40B4-BE49-F238E27FC236}">
                <a16:creationId xmlns:a16="http://schemas.microsoft.com/office/drawing/2014/main" id="{C6AF3370-F314-4B3F-8215-7E25D6199B56}"/>
              </a:ext>
            </a:extLst>
          </p:cNvPr>
          <p:cNvSpPr txBox="1"/>
          <p:nvPr/>
        </p:nvSpPr>
        <p:spPr>
          <a:xfrm>
            <a:off x="3921762" y="5873242"/>
            <a:ext cx="41575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The distance-time graph shows a car journey.</a:t>
            </a:r>
          </a:p>
        </p:txBody>
      </p:sp>
    </p:spTree>
    <p:extLst>
      <p:ext uri="{BB962C8B-B14F-4D97-AF65-F5344CB8AC3E}">
        <p14:creationId xmlns:p14="http://schemas.microsoft.com/office/powerpoint/2010/main" val="263648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704268" y="2233432"/>
            <a:ext cx="2649362" cy="250781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>
            <a:cxnSpLocks/>
            <a:endCxn id="33" idx="1"/>
          </p:cNvCxnSpPr>
          <p:nvPr/>
        </p:nvCxnSpPr>
        <p:spPr>
          <a:xfrm flipV="1">
            <a:off x="7353630" y="1198007"/>
            <a:ext cx="1134114" cy="10354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 flipV="1">
            <a:off x="7353630" y="3451065"/>
            <a:ext cx="1723174" cy="3627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36" idx="1"/>
          </p:cNvCxnSpPr>
          <p:nvPr/>
        </p:nvCxnSpPr>
        <p:spPr>
          <a:xfrm>
            <a:off x="7353630" y="4741245"/>
            <a:ext cx="1119600" cy="101588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34" idx="3"/>
          </p:cNvCxnSpPr>
          <p:nvPr/>
        </p:nvCxnSpPr>
        <p:spPr>
          <a:xfrm flipH="1" flipV="1">
            <a:off x="3560354" y="1198007"/>
            <a:ext cx="1143914" cy="10354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35" idx="3"/>
          </p:cNvCxnSpPr>
          <p:nvPr/>
        </p:nvCxnSpPr>
        <p:spPr>
          <a:xfrm flipH="1">
            <a:off x="3560354" y="4741245"/>
            <a:ext cx="1143914" cy="10158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>
            <a:off x="2955046" y="3463943"/>
            <a:ext cx="1749222" cy="2339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8487744" y="520832"/>
            <a:ext cx="3009454" cy="13543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After how long did the car stop for the first time?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42122" y="520832"/>
            <a:ext cx="2818232" cy="13543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What was the speed of the car on the return journey?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42122" y="5079955"/>
            <a:ext cx="2818232" cy="13543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ysClr val="windowText" lastClr="000000"/>
                </a:solidFill>
              </a:rPr>
              <a:t>What was the speed of the car over the second part of the journey?</a:t>
            </a:r>
          </a:p>
        </p:txBody>
      </p:sp>
      <p:sp>
        <p:nvSpPr>
          <p:cNvPr id="36" name="Rectangle 35"/>
          <p:cNvSpPr/>
          <p:nvPr/>
        </p:nvSpPr>
        <p:spPr>
          <a:xfrm>
            <a:off x="8473230" y="5079956"/>
            <a:ext cx="3009454" cy="13543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ysClr val="windowText" lastClr="000000"/>
                </a:solidFill>
              </a:rPr>
              <a:t>What was the speed of the car over the first part of the journey?</a:t>
            </a:r>
          </a:p>
        </p:txBody>
      </p:sp>
      <p:sp>
        <p:nvSpPr>
          <p:cNvPr id="37" name="Rectangle 36"/>
          <p:cNvSpPr/>
          <p:nvPr/>
        </p:nvSpPr>
        <p:spPr>
          <a:xfrm>
            <a:off x="9076804" y="2773890"/>
            <a:ext cx="3009454" cy="13543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How long in total did the car stop over the whole journey?</a:t>
            </a:r>
          </a:p>
        </p:txBody>
      </p:sp>
      <p:sp>
        <p:nvSpPr>
          <p:cNvPr id="38" name="Rectangle 37"/>
          <p:cNvSpPr/>
          <p:nvPr/>
        </p:nvSpPr>
        <p:spPr>
          <a:xfrm>
            <a:off x="136814" y="2786768"/>
            <a:ext cx="2818232" cy="13543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How far did the car drive in total?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907613" y="1215542"/>
                <a:ext cx="148278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en-GB" sz="2000" b="1" dirty="0">
                    <a:solidFill>
                      <a:srgbClr val="FF0000"/>
                    </a:solidFill>
                  </a:rPr>
                  <a:t> hour</a:t>
                </a: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7613" y="1215542"/>
                <a:ext cx="1482784" cy="8650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473825" y="3006618"/>
                <a:ext cx="148278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en-GB" sz="2000" b="1" dirty="0">
                    <a:solidFill>
                      <a:srgbClr val="FF0000"/>
                    </a:solidFill>
                  </a:rPr>
                  <a:t> hour</a:t>
                </a: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3825" y="3006618"/>
                <a:ext cx="1482784" cy="86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905071" y="4894107"/>
                <a:ext cx="148278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𝟖𝟎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𝒌𝒑𝒉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5071" y="4894107"/>
                <a:ext cx="1482784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3661886" y="1215541"/>
                <a:ext cx="148278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𝟗𝟎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𝒌𝒑𝒉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1886" y="1215541"/>
                <a:ext cx="1482784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086023" y="3013195"/>
                <a:ext cx="148726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𝟑𝟔𝟎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𝒌𝒎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6023" y="3013195"/>
                <a:ext cx="1487268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3669343" y="4874550"/>
                <a:ext cx="148278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𝟏𝟎𝟎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𝒌𝒑𝒉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9343" y="4874550"/>
                <a:ext cx="1482784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3921762" y="92982"/>
            <a:ext cx="41575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Distance-Time Graphs Spider 1 - Answers</a:t>
            </a:r>
          </a:p>
        </p:txBody>
      </p:sp>
      <p:pic>
        <p:nvPicPr>
          <p:cNvPr id="81" name="Picture 80">
            <a:extLst>
              <a:ext uri="{FF2B5EF4-FFF2-40B4-BE49-F238E27FC236}">
                <a16:creationId xmlns:a16="http://schemas.microsoft.com/office/drawing/2014/main" id="{973B098A-7FFC-4126-A1FE-D657C5AFE1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03610" y="2265399"/>
            <a:ext cx="2465100" cy="2432304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CC831D8B-6409-4CE9-8E87-6FA0103A7F4C}"/>
              </a:ext>
            </a:extLst>
          </p:cNvPr>
          <p:cNvSpPr txBox="1"/>
          <p:nvPr/>
        </p:nvSpPr>
        <p:spPr>
          <a:xfrm>
            <a:off x="3921762" y="5873242"/>
            <a:ext cx="41575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The distance-time graph shows a car journey.</a:t>
            </a:r>
          </a:p>
        </p:txBody>
      </p:sp>
    </p:spTree>
    <p:extLst>
      <p:ext uri="{BB962C8B-B14F-4D97-AF65-F5344CB8AC3E}">
        <p14:creationId xmlns:p14="http://schemas.microsoft.com/office/powerpoint/2010/main" val="267294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704268" y="2233432"/>
            <a:ext cx="2649362" cy="250781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>
            <a:cxnSpLocks/>
            <a:endCxn id="33" idx="1"/>
          </p:cNvCxnSpPr>
          <p:nvPr/>
        </p:nvCxnSpPr>
        <p:spPr>
          <a:xfrm flipV="1">
            <a:off x="7353630" y="1198007"/>
            <a:ext cx="1134114" cy="10354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 flipV="1">
            <a:off x="7353630" y="3451065"/>
            <a:ext cx="1723174" cy="3627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36" idx="1"/>
          </p:cNvCxnSpPr>
          <p:nvPr/>
        </p:nvCxnSpPr>
        <p:spPr>
          <a:xfrm>
            <a:off x="7353630" y="4741245"/>
            <a:ext cx="1119600" cy="101588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34" idx="3"/>
          </p:cNvCxnSpPr>
          <p:nvPr/>
        </p:nvCxnSpPr>
        <p:spPr>
          <a:xfrm flipH="1" flipV="1">
            <a:off x="3560354" y="1198007"/>
            <a:ext cx="1143914" cy="10354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35" idx="3"/>
          </p:cNvCxnSpPr>
          <p:nvPr/>
        </p:nvCxnSpPr>
        <p:spPr>
          <a:xfrm flipH="1">
            <a:off x="3560354" y="4741245"/>
            <a:ext cx="1143914" cy="10158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>
            <a:off x="2955046" y="3463943"/>
            <a:ext cx="1749222" cy="2339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8487744" y="520832"/>
            <a:ext cx="3009454" cy="13543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How far did the ball travel in total?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42122" y="520832"/>
            <a:ext cx="2818232" cy="13543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ysClr val="windowText" lastClr="000000"/>
                </a:solidFill>
              </a:rPr>
              <a:t>What was the average speed of the ball over the whole time period?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42122" y="5079955"/>
            <a:ext cx="2818232" cy="13543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ysClr val="windowText" lastClr="000000"/>
                </a:solidFill>
              </a:rPr>
              <a:t>How far did the ball move from 6 seconds to 12 seconds?</a:t>
            </a:r>
          </a:p>
        </p:txBody>
      </p:sp>
      <p:sp>
        <p:nvSpPr>
          <p:cNvPr id="36" name="Rectangle 35"/>
          <p:cNvSpPr/>
          <p:nvPr/>
        </p:nvSpPr>
        <p:spPr>
          <a:xfrm>
            <a:off x="8473230" y="5079956"/>
            <a:ext cx="3009454" cy="13543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How long was the ball stationary for?</a:t>
            </a:r>
          </a:p>
        </p:txBody>
      </p:sp>
      <p:sp>
        <p:nvSpPr>
          <p:cNvPr id="37" name="Rectangle 36"/>
          <p:cNvSpPr/>
          <p:nvPr/>
        </p:nvSpPr>
        <p:spPr>
          <a:xfrm>
            <a:off x="9076804" y="2773890"/>
            <a:ext cx="3009454" cy="13543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How fast was the ball travelling until it stopped?</a:t>
            </a:r>
          </a:p>
        </p:txBody>
      </p:sp>
      <p:sp>
        <p:nvSpPr>
          <p:cNvPr id="38" name="Rectangle 37"/>
          <p:cNvSpPr/>
          <p:nvPr/>
        </p:nvSpPr>
        <p:spPr>
          <a:xfrm>
            <a:off x="136814" y="2786768"/>
            <a:ext cx="2818232" cy="13543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chemeClr val="tx1"/>
                </a:solidFill>
              </a:rPr>
              <a:t>What was the speed of the ball over the final part of its journey?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907613" y="1215542"/>
            <a:ext cx="1482784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473825" y="3006618"/>
            <a:ext cx="1482784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6905071" y="4894107"/>
            <a:ext cx="1482784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3661886" y="1215541"/>
            <a:ext cx="1482784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3086023" y="3013195"/>
            <a:ext cx="1487268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3669343" y="4874550"/>
            <a:ext cx="1482784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21762" y="92982"/>
            <a:ext cx="41575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Distance-Time Graphs Spider 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17CC016-6F1F-4E5C-AF6F-D76D251229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115" y="2282085"/>
            <a:ext cx="2485667" cy="2410506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CD240A6-C756-4A03-A29B-3759C5AE1689}"/>
              </a:ext>
            </a:extLst>
          </p:cNvPr>
          <p:cNvSpPr txBox="1"/>
          <p:nvPr/>
        </p:nvSpPr>
        <p:spPr>
          <a:xfrm>
            <a:off x="3921762" y="5873242"/>
            <a:ext cx="41575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The distance-time graph shows the journey made by a ball.</a:t>
            </a:r>
          </a:p>
        </p:txBody>
      </p:sp>
    </p:spTree>
    <p:extLst>
      <p:ext uri="{BB962C8B-B14F-4D97-AF65-F5344CB8AC3E}">
        <p14:creationId xmlns:p14="http://schemas.microsoft.com/office/powerpoint/2010/main" val="23483663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704268" y="2233432"/>
            <a:ext cx="2649362" cy="250781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>
            <a:cxnSpLocks/>
            <a:endCxn id="33" idx="1"/>
          </p:cNvCxnSpPr>
          <p:nvPr/>
        </p:nvCxnSpPr>
        <p:spPr>
          <a:xfrm flipV="1">
            <a:off x="7353630" y="1198007"/>
            <a:ext cx="1134114" cy="10354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 flipV="1">
            <a:off x="7353630" y="3451065"/>
            <a:ext cx="1723174" cy="3627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36" idx="1"/>
          </p:cNvCxnSpPr>
          <p:nvPr/>
        </p:nvCxnSpPr>
        <p:spPr>
          <a:xfrm>
            <a:off x="7353630" y="4741245"/>
            <a:ext cx="1119600" cy="101588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34" idx="3"/>
          </p:cNvCxnSpPr>
          <p:nvPr/>
        </p:nvCxnSpPr>
        <p:spPr>
          <a:xfrm flipH="1" flipV="1">
            <a:off x="3560354" y="1198007"/>
            <a:ext cx="1143914" cy="10354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35" idx="3"/>
          </p:cNvCxnSpPr>
          <p:nvPr/>
        </p:nvCxnSpPr>
        <p:spPr>
          <a:xfrm flipH="1">
            <a:off x="3560354" y="4741245"/>
            <a:ext cx="1143914" cy="10158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>
            <a:off x="2955046" y="3463943"/>
            <a:ext cx="1749222" cy="2339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8487744" y="520832"/>
            <a:ext cx="3009454" cy="13543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How far did the ball travel in total?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42122" y="520832"/>
            <a:ext cx="2818232" cy="13543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ysClr val="windowText" lastClr="000000"/>
                </a:solidFill>
              </a:rPr>
              <a:t>What was the average speed of the ball over the whole time period?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42122" y="5079955"/>
            <a:ext cx="2818232" cy="13543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ysClr val="windowText" lastClr="000000"/>
                </a:solidFill>
              </a:rPr>
              <a:t>How far did the ball move from 6 seconds to 12 seconds?</a:t>
            </a:r>
          </a:p>
        </p:txBody>
      </p:sp>
      <p:sp>
        <p:nvSpPr>
          <p:cNvPr id="36" name="Rectangle 35"/>
          <p:cNvSpPr/>
          <p:nvPr/>
        </p:nvSpPr>
        <p:spPr>
          <a:xfrm>
            <a:off x="8473230" y="5079956"/>
            <a:ext cx="3009454" cy="13543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How long was the ball stationary for?</a:t>
            </a:r>
          </a:p>
        </p:txBody>
      </p:sp>
      <p:sp>
        <p:nvSpPr>
          <p:cNvPr id="37" name="Rectangle 36"/>
          <p:cNvSpPr/>
          <p:nvPr/>
        </p:nvSpPr>
        <p:spPr>
          <a:xfrm>
            <a:off x="9076804" y="2773890"/>
            <a:ext cx="3009454" cy="13543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How fast was the ball travelling until it stopped?</a:t>
            </a:r>
          </a:p>
        </p:txBody>
      </p:sp>
      <p:sp>
        <p:nvSpPr>
          <p:cNvPr id="38" name="Rectangle 37"/>
          <p:cNvSpPr/>
          <p:nvPr/>
        </p:nvSpPr>
        <p:spPr>
          <a:xfrm>
            <a:off x="136814" y="2786768"/>
            <a:ext cx="2818232" cy="13543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chemeClr val="tx1"/>
                </a:solidFill>
              </a:rPr>
              <a:t>What was the speed of the ball over the final part of its journey?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907613" y="1215542"/>
                <a:ext cx="148278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𝟐𝟎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7613" y="1215542"/>
                <a:ext cx="1482784" cy="8650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473825" y="3006618"/>
                <a:ext cx="148278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𝟑𝐦</m:t>
                      </m:r>
                      <m:r>
                        <a:rPr lang="en-GB" sz="20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GB" sz="20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𝐬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3825" y="3006618"/>
                <a:ext cx="1482784" cy="86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905071" y="4894107"/>
                <a:ext cx="148278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r>
                  <a:rPr lang="en-GB" sz="2000" b="1" dirty="0">
                    <a:solidFill>
                      <a:srgbClr val="FF0000"/>
                    </a:solidFill>
                  </a:rPr>
                  <a:t> seconds</a:t>
                </a: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5071" y="4894107"/>
                <a:ext cx="1482784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3661886" y="1215541"/>
                <a:ext cx="148278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𝒔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1886" y="1215541"/>
                <a:ext cx="1482784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086023" y="3013195"/>
                <a:ext cx="148726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𝒔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6023" y="3013195"/>
                <a:ext cx="1487268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3669343" y="4874550"/>
                <a:ext cx="148278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9343" y="4874550"/>
                <a:ext cx="1482784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3921762" y="92982"/>
            <a:ext cx="41575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Distance-Time Graphs Spider 2 - Answers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17CC016-6F1F-4E5C-AF6F-D76D251229C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86115" y="2282085"/>
            <a:ext cx="2485667" cy="2410506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CD240A6-C756-4A03-A29B-3759C5AE1689}"/>
              </a:ext>
            </a:extLst>
          </p:cNvPr>
          <p:cNvSpPr txBox="1"/>
          <p:nvPr/>
        </p:nvSpPr>
        <p:spPr>
          <a:xfrm>
            <a:off x="3921762" y="5873242"/>
            <a:ext cx="41575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The distance-time graph shows the journey made by a ball.</a:t>
            </a:r>
          </a:p>
        </p:txBody>
      </p:sp>
    </p:spTree>
    <p:extLst>
      <p:ext uri="{BB962C8B-B14F-4D97-AF65-F5344CB8AC3E}">
        <p14:creationId xmlns:p14="http://schemas.microsoft.com/office/powerpoint/2010/main" val="2374804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704268" y="2233432"/>
            <a:ext cx="2649362" cy="250781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>
            <a:cxnSpLocks/>
            <a:endCxn id="33" idx="1"/>
          </p:cNvCxnSpPr>
          <p:nvPr/>
        </p:nvCxnSpPr>
        <p:spPr>
          <a:xfrm flipV="1">
            <a:off x="7353630" y="1198007"/>
            <a:ext cx="1134114" cy="10354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 flipV="1">
            <a:off x="7353630" y="3451065"/>
            <a:ext cx="1723174" cy="3627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36" idx="1"/>
          </p:cNvCxnSpPr>
          <p:nvPr/>
        </p:nvCxnSpPr>
        <p:spPr>
          <a:xfrm>
            <a:off x="7353630" y="4741245"/>
            <a:ext cx="1119600" cy="101588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34" idx="3"/>
          </p:cNvCxnSpPr>
          <p:nvPr/>
        </p:nvCxnSpPr>
        <p:spPr>
          <a:xfrm flipH="1" flipV="1">
            <a:off x="3560355" y="1170914"/>
            <a:ext cx="1143914" cy="10625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35" idx="3"/>
          </p:cNvCxnSpPr>
          <p:nvPr/>
        </p:nvCxnSpPr>
        <p:spPr>
          <a:xfrm flipH="1">
            <a:off x="3560354" y="4741245"/>
            <a:ext cx="1143914" cy="10158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>
            <a:off x="2955046" y="3463943"/>
            <a:ext cx="1749222" cy="2339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8487744" y="520832"/>
            <a:ext cx="3009454" cy="13543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How long did Ann’s journey take?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36815" y="261258"/>
            <a:ext cx="3423540" cy="181931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If Ann wanted to travel back to where she started in the remaining 10 minutes on the graph, at what speed would she have to travel?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42122" y="5079955"/>
            <a:ext cx="2818232" cy="13543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How long did Ann take a rest for?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8473230" y="5079956"/>
                <a:ext cx="3009454" cy="1354349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>
                    <a:solidFill>
                      <a:sysClr val="windowText" lastClr="000000"/>
                    </a:solidFill>
                  </a:rPr>
                  <a:t>How fast did Brian travel in 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𝑘𝑝h</m:t>
                    </m:r>
                  </m:oMath>
                </a14:m>
                <a:r>
                  <a:rPr lang="en-GB" sz="2800" dirty="0">
                    <a:solidFill>
                      <a:sysClr val="windowText" lastClr="000000"/>
                    </a:solidFill>
                  </a:rPr>
                  <a:t>?</a:t>
                </a:r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3230" y="5079956"/>
                <a:ext cx="3009454" cy="1354349"/>
              </a:xfrm>
              <a:prstGeom prst="rect">
                <a:avLst/>
              </a:prstGeom>
              <a:blipFill>
                <a:blip r:embed="rId2"/>
                <a:stretch>
                  <a:fillRect l="-401" r="-40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/>
          <p:cNvSpPr/>
          <p:nvPr/>
        </p:nvSpPr>
        <p:spPr>
          <a:xfrm>
            <a:off x="9076804" y="2773890"/>
            <a:ext cx="3009454" cy="13543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What happened after 20 minutes?</a:t>
            </a:r>
          </a:p>
        </p:txBody>
      </p:sp>
      <p:sp>
        <p:nvSpPr>
          <p:cNvPr id="38" name="Rectangle 37"/>
          <p:cNvSpPr/>
          <p:nvPr/>
        </p:nvSpPr>
        <p:spPr>
          <a:xfrm>
            <a:off x="136814" y="2786768"/>
            <a:ext cx="2818232" cy="13543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chemeClr val="tx1"/>
                </a:solidFill>
              </a:rPr>
              <a:t>At what speed does Ann travel in the final part of her journey?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907613" y="1215542"/>
            <a:ext cx="1482784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473825" y="3006618"/>
            <a:ext cx="1482784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6905071" y="4894107"/>
            <a:ext cx="1482784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3661886" y="1215541"/>
            <a:ext cx="1482784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3086023" y="3013195"/>
            <a:ext cx="1487268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3669343" y="4874550"/>
            <a:ext cx="1482784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21762" y="92982"/>
            <a:ext cx="41575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Distance-Time Graphs Spider 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5145A4-65D0-4B00-B982-3063A0D81E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5540" y="2264705"/>
            <a:ext cx="2294941" cy="2445265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96D938A1-DD4D-49FF-B1B2-FB244D43D46B}"/>
              </a:ext>
            </a:extLst>
          </p:cNvPr>
          <p:cNvSpPr txBox="1"/>
          <p:nvPr/>
        </p:nvSpPr>
        <p:spPr>
          <a:xfrm>
            <a:off x="3669343" y="5887756"/>
            <a:ext cx="47185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i="1" dirty="0">
                <a:solidFill>
                  <a:schemeClr val="accent6">
                    <a:lumMod val="50000"/>
                  </a:schemeClr>
                </a:solidFill>
              </a:rPr>
              <a:t>The distance-time graph shows journeys made by two people, Ann and Brian.</a:t>
            </a:r>
          </a:p>
        </p:txBody>
      </p:sp>
    </p:spTree>
    <p:extLst>
      <p:ext uri="{BB962C8B-B14F-4D97-AF65-F5344CB8AC3E}">
        <p14:creationId xmlns:p14="http://schemas.microsoft.com/office/powerpoint/2010/main" val="3937996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704268" y="2233432"/>
            <a:ext cx="2649362" cy="250781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>
            <a:cxnSpLocks/>
            <a:endCxn id="33" idx="1"/>
          </p:cNvCxnSpPr>
          <p:nvPr/>
        </p:nvCxnSpPr>
        <p:spPr>
          <a:xfrm flipV="1">
            <a:off x="7353630" y="1198007"/>
            <a:ext cx="1134114" cy="10354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 flipV="1">
            <a:off x="7353630" y="3451065"/>
            <a:ext cx="1723174" cy="3627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36" idx="1"/>
          </p:cNvCxnSpPr>
          <p:nvPr/>
        </p:nvCxnSpPr>
        <p:spPr>
          <a:xfrm>
            <a:off x="7353630" y="4741245"/>
            <a:ext cx="1119600" cy="101588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34" idx="3"/>
          </p:cNvCxnSpPr>
          <p:nvPr/>
        </p:nvCxnSpPr>
        <p:spPr>
          <a:xfrm flipH="1" flipV="1">
            <a:off x="3560355" y="1170914"/>
            <a:ext cx="1143914" cy="10625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35" idx="3"/>
          </p:cNvCxnSpPr>
          <p:nvPr/>
        </p:nvCxnSpPr>
        <p:spPr>
          <a:xfrm flipH="1">
            <a:off x="3560354" y="4741245"/>
            <a:ext cx="1143914" cy="10158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>
            <a:off x="2955046" y="3463943"/>
            <a:ext cx="1749222" cy="2339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8487744" y="520832"/>
            <a:ext cx="3009454" cy="13543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How long did Ann’s journey take?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36815" y="261258"/>
            <a:ext cx="3423540" cy="181931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If Ann wanted to travel back to where she started in the remaining 10 minutes on the graph, at what speed would she have to travel?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42122" y="5079955"/>
            <a:ext cx="2818232" cy="13543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How long did Ann take a rest for?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/>
              <p:cNvSpPr/>
              <p:nvPr/>
            </p:nvSpPr>
            <p:spPr>
              <a:xfrm>
                <a:off x="8473230" y="5079956"/>
                <a:ext cx="3009454" cy="1354349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>
                    <a:solidFill>
                      <a:sysClr val="windowText" lastClr="000000"/>
                    </a:solidFill>
                  </a:rPr>
                  <a:t>How fast did Brian travel in </a:t>
                </a:r>
                <a14:m>
                  <m:oMath xmlns:m="http://schemas.openxmlformats.org/officeDocument/2006/math">
                    <m:r>
                      <a:rPr lang="en-GB" sz="2800" i="1" dirty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𝑘𝑝h</m:t>
                    </m:r>
                  </m:oMath>
                </a14:m>
                <a:r>
                  <a:rPr lang="en-GB" sz="2800" dirty="0">
                    <a:solidFill>
                      <a:sysClr val="windowText" lastClr="000000"/>
                    </a:solidFill>
                  </a:rPr>
                  <a:t>?</a:t>
                </a:r>
              </a:p>
            </p:txBody>
          </p:sp>
        </mc:Choice>
        <mc:Fallback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3230" y="5079956"/>
                <a:ext cx="3009454" cy="1354349"/>
              </a:xfrm>
              <a:prstGeom prst="rect">
                <a:avLst/>
              </a:prstGeom>
              <a:blipFill>
                <a:blip r:embed="rId2"/>
                <a:stretch>
                  <a:fillRect l="-401" r="-40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/>
          <p:cNvSpPr/>
          <p:nvPr/>
        </p:nvSpPr>
        <p:spPr>
          <a:xfrm>
            <a:off x="9076804" y="2773890"/>
            <a:ext cx="3009454" cy="13543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What happened after 20 minutes?</a:t>
            </a:r>
          </a:p>
        </p:txBody>
      </p:sp>
      <p:sp>
        <p:nvSpPr>
          <p:cNvPr id="38" name="Rectangle 37"/>
          <p:cNvSpPr/>
          <p:nvPr/>
        </p:nvSpPr>
        <p:spPr>
          <a:xfrm>
            <a:off x="136814" y="2786768"/>
            <a:ext cx="2818232" cy="13543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chemeClr val="tx1"/>
                </a:solidFill>
              </a:rPr>
              <a:t>At what speed does Ann travel in the final part of her journey?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907613" y="1215542"/>
                <a:ext cx="148278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𝟒𝟎</m:t>
                    </m:r>
                  </m:oMath>
                </a14:m>
                <a:r>
                  <a:rPr lang="en-GB" sz="2000" b="1" dirty="0">
                    <a:solidFill>
                      <a:srgbClr val="FF0000"/>
                    </a:solidFill>
                  </a:rPr>
                  <a:t> minutes</a:t>
                </a: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7613" y="1215542"/>
                <a:ext cx="1482784" cy="865029"/>
              </a:xfrm>
              <a:prstGeom prst="rect">
                <a:avLst/>
              </a:prstGeom>
              <a:blipFill>
                <a:blip r:embed="rId3"/>
                <a:stretch>
                  <a:fillRect r="-806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Rectangle 50"/>
          <p:cNvSpPr/>
          <p:nvPr/>
        </p:nvSpPr>
        <p:spPr>
          <a:xfrm>
            <a:off x="7473825" y="3006618"/>
            <a:ext cx="1482784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rgbClr val="FF0000"/>
                </a:solidFill>
              </a:rPr>
              <a:t>They passed each other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905071" y="4894107"/>
                <a:ext cx="148278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𝟔𝟎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𝒌𝒑𝒉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5071" y="4894107"/>
                <a:ext cx="1482784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3661886" y="1215541"/>
                <a:ext cx="148278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𝟏𝟐𝟎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𝒌𝒑𝒉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1886" y="1215541"/>
                <a:ext cx="1482784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086023" y="3013195"/>
                <a:ext cx="148726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𝟒𝟖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𝒌𝒑𝒉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6023" y="3013195"/>
                <a:ext cx="1487268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3669343" y="4874550"/>
                <a:ext cx="148278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</m:t>
                    </m:r>
                  </m:oMath>
                </a14:m>
                <a:r>
                  <a:rPr lang="en-GB" sz="2000" b="1" dirty="0">
                    <a:solidFill>
                      <a:srgbClr val="FF0000"/>
                    </a:solidFill>
                  </a:rPr>
                  <a:t> minutes</a:t>
                </a: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9343" y="4874550"/>
                <a:ext cx="1482784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3921762" y="92982"/>
            <a:ext cx="41575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Distance-Time Graphs Spider 3 - Answers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5145A4-65D0-4B00-B982-3063A0D81E9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65540" y="2264705"/>
            <a:ext cx="2294941" cy="2445265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96D938A1-DD4D-49FF-B1B2-FB244D43D46B}"/>
              </a:ext>
            </a:extLst>
          </p:cNvPr>
          <p:cNvSpPr txBox="1"/>
          <p:nvPr/>
        </p:nvSpPr>
        <p:spPr>
          <a:xfrm>
            <a:off x="3669343" y="5887756"/>
            <a:ext cx="47185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200" i="1" dirty="0">
                <a:solidFill>
                  <a:schemeClr val="accent6">
                    <a:lumMod val="50000"/>
                  </a:schemeClr>
                </a:solidFill>
              </a:rPr>
              <a:t>The distance-time graph shows journeys made by two people, Ann and Brian.</a:t>
            </a:r>
          </a:p>
        </p:txBody>
      </p:sp>
    </p:spTree>
    <p:extLst>
      <p:ext uri="{BB962C8B-B14F-4D97-AF65-F5344CB8AC3E}">
        <p14:creationId xmlns:p14="http://schemas.microsoft.com/office/powerpoint/2010/main" val="6696292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704268" y="2233432"/>
            <a:ext cx="2649362" cy="250781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cxnSp>
        <p:nvCxnSpPr>
          <p:cNvPr id="6" name="Straight Connector 5"/>
          <p:cNvCxnSpPr>
            <a:cxnSpLocks/>
            <a:endCxn id="33" idx="1"/>
          </p:cNvCxnSpPr>
          <p:nvPr/>
        </p:nvCxnSpPr>
        <p:spPr>
          <a:xfrm flipV="1">
            <a:off x="7353630" y="1198007"/>
            <a:ext cx="1134114" cy="10354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 flipV="1">
            <a:off x="7353630" y="3451065"/>
            <a:ext cx="1723174" cy="3627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36" idx="1"/>
          </p:cNvCxnSpPr>
          <p:nvPr/>
        </p:nvCxnSpPr>
        <p:spPr>
          <a:xfrm>
            <a:off x="7353630" y="4741245"/>
            <a:ext cx="1119600" cy="101588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34" idx="3"/>
          </p:cNvCxnSpPr>
          <p:nvPr/>
        </p:nvCxnSpPr>
        <p:spPr>
          <a:xfrm flipH="1" flipV="1">
            <a:off x="3560354" y="1198007"/>
            <a:ext cx="1143914" cy="10354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35" idx="3"/>
          </p:cNvCxnSpPr>
          <p:nvPr/>
        </p:nvCxnSpPr>
        <p:spPr>
          <a:xfrm flipH="1">
            <a:off x="3560354" y="4741245"/>
            <a:ext cx="1143914" cy="10158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>
            <a:off x="2955046" y="3463943"/>
            <a:ext cx="1749222" cy="2339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8487744" y="520832"/>
            <a:ext cx="3009454" cy="13543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742122" y="520832"/>
            <a:ext cx="2818232" cy="13543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742122" y="5079955"/>
            <a:ext cx="2818232" cy="13543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8473230" y="5079956"/>
            <a:ext cx="3009454" cy="13543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9076804" y="2773890"/>
            <a:ext cx="3009454" cy="13543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36814" y="2786768"/>
            <a:ext cx="2818232" cy="135434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907613" y="1215542"/>
                <a:ext cx="148278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B63A78E4-43AA-446F-8AC8-2F69071109BC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7613" y="1215542"/>
                <a:ext cx="1482784" cy="865029"/>
              </a:xfrm>
              <a:prstGeom prst="rect">
                <a:avLst/>
              </a:prstGeom>
              <a:blipFill>
                <a:blip r:embed="rId2"/>
                <a:stretch>
                  <a:fillRect b="-340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473825" y="3006618"/>
                <a:ext cx="148278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F5656002-4198-43A6-909D-D21B078ADD5A}" type="mathplaceholder"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3825" y="3006618"/>
                <a:ext cx="1482784" cy="865029"/>
              </a:xfrm>
              <a:prstGeom prst="rect">
                <a:avLst/>
              </a:prstGeom>
              <a:blipFill>
                <a:blip r:embed="rId3"/>
                <a:stretch>
                  <a:fillRect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905071" y="4894107"/>
                <a:ext cx="148278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8728E8C9-E621-4461-86FD-A44F169EEA2F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5071" y="4894107"/>
                <a:ext cx="1482784" cy="865029"/>
              </a:xfrm>
              <a:prstGeom prst="rect">
                <a:avLst/>
              </a:prstGeom>
              <a:blipFill>
                <a:blip r:embed="rId4"/>
                <a:stretch>
                  <a:fillRect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3661886" y="1215541"/>
                <a:ext cx="148278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46ACA284-EBDD-4A43-A188-FC623636BE2B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1886" y="1215541"/>
                <a:ext cx="1482784" cy="865029"/>
              </a:xfrm>
              <a:prstGeom prst="rect">
                <a:avLst/>
              </a:prstGeom>
              <a:blipFill>
                <a:blip r:embed="rId5"/>
                <a:stretch>
                  <a:fillRect b="-340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086023" y="3013195"/>
                <a:ext cx="148726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97D4B893-8C7C-48DD-84E7-FCC473BFA3AD}" type="mathplaceholder"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6023" y="3013195"/>
                <a:ext cx="1487268" cy="865029"/>
              </a:xfrm>
              <a:prstGeom prst="rect">
                <a:avLst/>
              </a:prstGeom>
              <a:blipFill>
                <a:blip r:embed="rId6"/>
                <a:stretch>
                  <a:fillRect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3669343" y="4874550"/>
                <a:ext cx="1482784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1DE0DD72-15C4-4420-A435-BC53BB90EDD5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9343" y="4874550"/>
                <a:ext cx="1482784" cy="865029"/>
              </a:xfrm>
              <a:prstGeom prst="rect">
                <a:avLst/>
              </a:prstGeom>
              <a:blipFill>
                <a:blip r:embed="rId7"/>
                <a:stretch>
                  <a:fillRect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3921762" y="92982"/>
            <a:ext cx="41575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Distance-Time Graphs Spider - Answers</a:t>
            </a:r>
          </a:p>
        </p:txBody>
      </p:sp>
    </p:spTree>
    <p:extLst>
      <p:ext uri="{BB962C8B-B14F-4D97-AF65-F5344CB8AC3E}">
        <p14:creationId xmlns:p14="http://schemas.microsoft.com/office/powerpoint/2010/main" val="10299900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595</Words>
  <Application>Microsoft Office PowerPoint</Application>
  <PresentationFormat>Widescreen</PresentationFormat>
  <Paragraphs>73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Louise Lutwyche</dc:creator>
  <cp:lastModifiedBy>A.Lutwyche</cp:lastModifiedBy>
  <cp:revision>24</cp:revision>
  <dcterms:created xsi:type="dcterms:W3CDTF">2016-09-18T17:13:39Z</dcterms:created>
  <dcterms:modified xsi:type="dcterms:W3CDTF">2018-01-30T21:08:36Z</dcterms:modified>
</cp:coreProperties>
</file>