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63" r:id="rId5"/>
    <p:sldId id="259" r:id="rId6"/>
    <p:sldId id="264" r:id="rId7"/>
    <p:sldId id="261" r:id="rId8"/>
  </p:sldIdLst>
  <p:sldSz cx="12192000" cy="6858000"/>
  <p:notesSz cx="6800850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4.png"/><Relationship Id="rId5" Type="http://schemas.openxmlformats.org/officeDocument/2006/relationships/image" Target="../media/image10.png"/><Relationship Id="rId10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16.png"/><Relationship Id="rId5" Type="http://schemas.openxmlformats.org/officeDocument/2006/relationships/image" Target="../media/image22.png"/><Relationship Id="rId10" Type="http://schemas.openxmlformats.org/officeDocument/2006/relationships/image" Target="../media/image15.png"/><Relationship Id="rId4" Type="http://schemas.openxmlformats.org/officeDocument/2006/relationships/image" Target="../media/image21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0.png"/><Relationship Id="rId3" Type="http://schemas.openxmlformats.org/officeDocument/2006/relationships/image" Target="../media/image260.png"/><Relationship Id="rId7" Type="http://schemas.openxmlformats.org/officeDocument/2006/relationships/image" Target="../media/image301.png"/><Relationship Id="rId12" Type="http://schemas.openxmlformats.org/officeDocument/2006/relationships/image" Target="../media/image27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26.png"/><Relationship Id="rId5" Type="http://schemas.openxmlformats.org/officeDocument/2006/relationships/image" Target="../media/image31.png"/><Relationship Id="rId10" Type="http://schemas.openxmlformats.org/officeDocument/2006/relationships/image" Target="../media/image25.png"/><Relationship Id="rId4" Type="http://schemas.openxmlformats.org/officeDocument/2006/relationships/image" Target="../media/image270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00.png"/><Relationship Id="rId7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3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ysClr val="windowText" lastClr="000000"/>
                </a:solidFill>
              </a:rPr>
              <a:t>Calculate the bearings in each case…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6814"/>
            <a:ext cx="1876183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6824870" y="3445099"/>
            <a:ext cx="2484395" cy="1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1890631" cy="1680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3560710" y="1166814"/>
            <a:ext cx="1700406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3560710" y="4031085"/>
            <a:ext cx="1720560" cy="1694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955402" y="3445099"/>
            <a:ext cx="2305712" cy="14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15501" y="294242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27436" y="29424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227436" y="4853365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15501" y="4825051"/>
            <a:ext cx="2207877" cy="1773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9265" y="2573804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22128" y="258668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64403" y="1606871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B from A:</a:t>
            </a:r>
          </a:p>
          <a:p>
            <a:pPr algn="ctr"/>
            <a:endParaRPr lang="en-GB" b="1" dirty="0" smtClean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418634" y="2999704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B </a:t>
            </a:r>
            <a:r>
              <a:rPr lang="en-GB" dirty="0">
                <a:solidFill>
                  <a:schemeClr val="tx1"/>
                </a:solidFill>
              </a:rPr>
              <a:t>from </a:t>
            </a:r>
            <a:r>
              <a:rPr lang="en-GB" dirty="0" smtClean="0">
                <a:solidFill>
                  <a:schemeClr val="tx1"/>
                </a:solidFill>
              </a:rPr>
              <a:t>A: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b="1" dirty="0" smtClean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064404" y="4407274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B </a:t>
            </a:r>
            <a:r>
              <a:rPr lang="en-GB" dirty="0">
                <a:solidFill>
                  <a:schemeClr val="tx1"/>
                </a:solidFill>
              </a:rPr>
              <a:t>from </a:t>
            </a:r>
            <a:r>
              <a:rPr lang="en-GB" dirty="0" smtClean="0">
                <a:solidFill>
                  <a:schemeClr val="tx1"/>
                </a:solidFill>
              </a:rPr>
              <a:t>A: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b="1" dirty="0" smtClean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823111" y="1580447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</a:t>
            </a:r>
            <a:r>
              <a:rPr lang="en-GB" dirty="0">
                <a:solidFill>
                  <a:schemeClr val="tx1"/>
                </a:solidFill>
              </a:rPr>
              <a:t>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from B</a:t>
            </a:r>
            <a:r>
              <a:rPr lang="en-GB" dirty="0" smtClean="0">
                <a:solidFill>
                  <a:schemeClr val="tx1"/>
                </a:solidFill>
              </a:rPr>
              <a:t>: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63654" y="2999703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A from B:</a:t>
            </a:r>
          </a:p>
          <a:p>
            <a:pPr algn="ctr"/>
            <a:endParaRPr lang="en-GB" b="1" dirty="0" smtClean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802068" y="4443100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B </a:t>
            </a:r>
            <a:r>
              <a:rPr lang="en-GB" dirty="0">
                <a:solidFill>
                  <a:schemeClr val="tx1"/>
                </a:solidFill>
              </a:rPr>
              <a:t>from </a:t>
            </a:r>
            <a:r>
              <a:rPr lang="en-GB" dirty="0" smtClean="0">
                <a:solidFill>
                  <a:schemeClr val="tx1"/>
                </a:solidFill>
              </a:rPr>
              <a:t>A: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b="1" dirty="0" smtClean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31956" y="241790"/>
            <a:ext cx="3188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Bearings </a:t>
            </a:r>
            <a:r>
              <a:rPr lang="en-GB" sz="3200" b="1" i="1" dirty="0"/>
              <a:t>Spider </a:t>
            </a:r>
            <a:r>
              <a:rPr lang="en-GB" sz="3200" b="1" i="1" dirty="0" smtClean="0"/>
              <a:t>1</a:t>
            </a:r>
            <a:endParaRPr lang="en-GB" sz="3200" b="1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6103" y="425567"/>
            <a:ext cx="1366673" cy="14824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19978" y="5540188"/>
            <a:ext cx="1944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Diagrams are not to scale.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3321" y="2650793"/>
            <a:ext cx="1119765" cy="16169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6103" y="4953802"/>
            <a:ext cx="1317136" cy="15417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8916" y="4917814"/>
            <a:ext cx="1210313" cy="15980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6514" y="2651931"/>
            <a:ext cx="1235864" cy="16169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4446" y="400622"/>
            <a:ext cx="1141405" cy="155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>
                <a:solidFill>
                  <a:sysClr val="windowText" lastClr="000000"/>
                </a:solidFill>
              </a:rPr>
              <a:t>Calculate the bearings in each case…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6814"/>
            <a:ext cx="1876183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6824870" y="3445099"/>
            <a:ext cx="2484395" cy="1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1890631" cy="1680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3560710" y="1166814"/>
            <a:ext cx="1700406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3560710" y="4031085"/>
            <a:ext cx="1720560" cy="1694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955402" y="3445099"/>
            <a:ext cx="2305712" cy="14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15501" y="294242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27436" y="29424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227436" y="4853365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15501" y="4825051"/>
            <a:ext cx="2207877" cy="1773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9265" y="2573804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22128" y="258668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B from 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𝟎𝟓𝟔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blipFill rotWithShape="0">
                <a:blip r:embed="rId2"/>
                <a:stretch>
                  <a:fillRect t="-547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B </a:t>
                </a:r>
                <a:r>
                  <a:rPr lang="en-GB" dirty="0">
                    <a:solidFill>
                      <a:schemeClr val="tx1"/>
                    </a:solidFill>
                  </a:rPr>
                  <a:t>from 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A: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𝟏𝟑𝟕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blipFill rotWithShape="0">
                <a:blip r:embed="rId3"/>
                <a:stretch>
                  <a:fillRect t="-476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B </a:t>
                </a:r>
                <a:r>
                  <a:rPr lang="en-GB" dirty="0">
                    <a:solidFill>
                      <a:schemeClr val="tx1"/>
                    </a:solidFill>
                  </a:rPr>
                  <a:t>from 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A: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𝟎𝟓𝟒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blipFill rotWithShape="0">
                <a:blip r:embed="rId4"/>
                <a:stretch>
                  <a:fillRect t="-544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</a:t>
                </a:r>
                <a:r>
                  <a:rPr lang="en-GB" dirty="0">
                    <a:solidFill>
                      <a:schemeClr val="tx1"/>
                    </a:solidFill>
                  </a:rPr>
                  <a:t>A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 </a:t>
                </a:r>
                <a:r>
                  <a:rPr lang="en-GB" dirty="0">
                    <a:solidFill>
                      <a:schemeClr val="tx1"/>
                    </a:solidFill>
                  </a:rPr>
                  <a:t>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𝟐𝟒𝟏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blipFill rotWithShape="0">
                <a:blip r:embed="rId5"/>
                <a:stretch>
                  <a:fillRect t="-4762" r="-45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A 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𝟐𝟗𝟓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blipFill rotWithShape="0">
                <a:blip r:embed="rId6"/>
                <a:stretch>
                  <a:fillRect t="-4762" r="-45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B </a:t>
                </a:r>
                <a:r>
                  <a:rPr lang="en-GB" dirty="0">
                    <a:solidFill>
                      <a:schemeClr val="tx1"/>
                    </a:solidFill>
                  </a:rPr>
                  <a:t>from 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A: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𝟑𝟐𝟏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blipFill rotWithShape="0">
                <a:blip r:embed="rId7"/>
                <a:stretch>
                  <a:fillRect t="-5442" r="-4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431956" y="241790"/>
            <a:ext cx="31880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Bearings </a:t>
            </a:r>
            <a:r>
              <a:rPr lang="en-GB" sz="3200" b="1" i="1" dirty="0"/>
              <a:t>Spider </a:t>
            </a:r>
            <a:r>
              <a:rPr lang="en-GB" sz="3200" b="1" i="1" dirty="0" smtClean="0"/>
              <a:t>1 - Answers</a:t>
            </a:r>
            <a:endParaRPr lang="en-GB" sz="3200" b="1" i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6103" y="425567"/>
            <a:ext cx="1366673" cy="14824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19978" y="5540188"/>
            <a:ext cx="1944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Diagrams are not to scale.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53321" y="2650793"/>
            <a:ext cx="1119765" cy="16169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36103" y="4953802"/>
            <a:ext cx="1317136" cy="15417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8916" y="4917814"/>
            <a:ext cx="1210313" cy="15980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6514" y="2651931"/>
            <a:ext cx="1235864" cy="16169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84446" y="400622"/>
            <a:ext cx="1141405" cy="155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585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>
                <a:solidFill>
                  <a:sysClr val="windowText" lastClr="000000"/>
                </a:solidFill>
              </a:rPr>
              <a:t>Calculate the bearings in each case…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6814"/>
            <a:ext cx="1876183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6824870" y="3445099"/>
            <a:ext cx="2484395" cy="1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1890631" cy="1680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3560710" y="1166814"/>
            <a:ext cx="1700406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3560710" y="4031085"/>
            <a:ext cx="1720560" cy="1694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955402" y="3445099"/>
            <a:ext cx="2305712" cy="14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15501" y="294242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27436" y="29424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227436" y="4853365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15501" y="4825051"/>
            <a:ext cx="2207877" cy="1773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9265" y="2573804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22128" y="258668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64403" y="1606871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C from B:</a:t>
            </a:r>
          </a:p>
          <a:p>
            <a:pPr algn="ctr"/>
            <a:endParaRPr lang="en-GB" dirty="0" smtClean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418634" y="2999704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B </a:t>
            </a:r>
            <a:r>
              <a:rPr lang="en-GB" dirty="0">
                <a:solidFill>
                  <a:schemeClr val="tx1"/>
                </a:solidFill>
              </a:rPr>
              <a:t>from </a:t>
            </a:r>
            <a:r>
              <a:rPr lang="en-GB" dirty="0" smtClean="0">
                <a:solidFill>
                  <a:schemeClr val="tx1"/>
                </a:solidFill>
              </a:rPr>
              <a:t>C: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b="1" dirty="0" smtClean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064404" y="4407274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</a:t>
            </a:r>
            <a:r>
              <a:rPr lang="en-GB" dirty="0">
                <a:solidFill>
                  <a:schemeClr val="tx1"/>
                </a:solidFill>
              </a:rPr>
              <a:t>of 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from B</a:t>
            </a:r>
            <a:r>
              <a:rPr lang="en-GB" dirty="0" smtClean="0">
                <a:solidFill>
                  <a:schemeClr val="tx1"/>
                </a:solidFill>
              </a:rPr>
              <a:t>: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b="1" dirty="0" smtClean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823111" y="1580447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C </a:t>
            </a:r>
            <a:r>
              <a:rPr lang="en-GB" dirty="0">
                <a:solidFill>
                  <a:schemeClr val="tx1"/>
                </a:solidFill>
              </a:rPr>
              <a:t>from B:</a:t>
            </a:r>
          </a:p>
          <a:p>
            <a:pPr algn="ctr"/>
            <a:endParaRPr lang="en-GB" b="1" dirty="0" smtClean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63654" y="2999703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A from B:</a:t>
            </a:r>
          </a:p>
          <a:p>
            <a:pPr algn="ctr"/>
            <a:endParaRPr lang="en-GB" b="1" dirty="0" smtClean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802068" y="4443100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C </a:t>
            </a:r>
            <a:r>
              <a:rPr lang="en-GB" dirty="0">
                <a:solidFill>
                  <a:schemeClr val="tx1"/>
                </a:solidFill>
              </a:rPr>
              <a:t>from B:</a:t>
            </a:r>
          </a:p>
          <a:p>
            <a:pPr algn="ctr"/>
            <a:endParaRPr lang="en-GB" b="1" dirty="0" smtClean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31956" y="241790"/>
            <a:ext cx="3188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Bearings Spider 2</a:t>
            </a:r>
            <a:endParaRPr lang="en-GB" sz="3200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5119978" y="5540188"/>
            <a:ext cx="1944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Diagrams are not to scale.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7744" y="410353"/>
            <a:ext cx="1972061" cy="15551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1682" y="2685342"/>
            <a:ext cx="2089036" cy="1521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731" y="4904936"/>
            <a:ext cx="1476996" cy="16052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0741" y="4908878"/>
            <a:ext cx="1680453" cy="16387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792" y="2727907"/>
            <a:ext cx="2135093" cy="14606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91058" y="346171"/>
            <a:ext cx="2199817" cy="164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5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>
                <a:solidFill>
                  <a:sysClr val="windowText" lastClr="000000"/>
                </a:solidFill>
              </a:rPr>
              <a:t>Calculate the bearings in each case…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6814"/>
            <a:ext cx="1876183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6824870" y="3445099"/>
            <a:ext cx="2484395" cy="1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1890631" cy="1680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3560710" y="1166814"/>
            <a:ext cx="1700406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3560710" y="4031085"/>
            <a:ext cx="1720560" cy="1694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955402" y="3445099"/>
            <a:ext cx="2305712" cy="14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15501" y="294242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27436" y="29424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227436" y="4853365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15501" y="4825051"/>
            <a:ext cx="2207877" cy="1773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9265" y="2573804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22128" y="258668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C 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𝟏𝟏𝟖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blipFill rotWithShape="0">
                <a:blip r:embed="rId2"/>
                <a:stretch>
                  <a:fillRect t="-547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B </a:t>
                </a:r>
                <a:r>
                  <a:rPr lang="en-GB" dirty="0">
                    <a:solidFill>
                      <a:schemeClr val="tx1"/>
                    </a:solidFill>
                  </a:rPr>
                  <a:t>from 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C: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𝟐𝟔𝟏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blipFill rotWithShape="0">
                <a:blip r:embed="rId3"/>
                <a:stretch>
                  <a:fillRect t="-476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</a:t>
                </a:r>
                <a:r>
                  <a:rPr lang="en-GB" dirty="0">
                    <a:solidFill>
                      <a:schemeClr val="tx1"/>
                    </a:solidFill>
                  </a:rPr>
                  <a:t>of A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 </a:t>
                </a:r>
                <a:r>
                  <a:rPr lang="en-GB" dirty="0">
                    <a:solidFill>
                      <a:schemeClr val="tx1"/>
                    </a:solidFill>
                  </a:rPr>
                  <a:t>from B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𝟐𝟏𝟖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blipFill rotWithShape="0">
                <a:blip r:embed="rId4"/>
                <a:stretch>
                  <a:fillRect t="-544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C </a:t>
                </a:r>
                <a:r>
                  <a:rPr lang="en-GB" dirty="0">
                    <a:solidFill>
                      <a:schemeClr val="tx1"/>
                    </a:solidFill>
                  </a:rPr>
                  <a:t>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𝟏𝟎𝟐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blipFill rotWithShape="0">
                <a:blip r:embed="rId5"/>
                <a:stretch>
                  <a:fillRect t="-4762" r="-45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A 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𝟐𝟔𝟒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blipFill rotWithShape="0">
                <a:blip r:embed="rId6"/>
                <a:stretch>
                  <a:fillRect t="-4762" r="-45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C </a:t>
                </a:r>
                <a:r>
                  <a:rPr lang="en-GB" dirty="0">
                    <a:solidFill>
                      <a:schemeClr val="tx1"/>
                    </a:solidFill>
                  </a:rPr>
                  <a:t>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𝟎𝟔𝟓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blipFill rotWithShape="0">
                <a:blip r:embed="rId7"/>
                <a:stretch>
                  <a:fillRect t="-5442" r="-4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431956" y="241790"/>
            <a:ext cx="31880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Bearings Spider 2 </a:t>
            </a:r>
            <a:r>
              <a:rPr lang="en-GB" sz="3200" b="1" i="1" dirty="0"/>
              <a:t>- </a:t>
            </a:r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5119978" y="5540188"/>
            <a:ext cx="1944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Diagrams are not to scale.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7744" y="410353"/>
            <a:ext cx="1972061" cy="15551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71682" y="2685342"/>
            <a:ext cx="2089036" cy="15210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69731" y="4904936"/>
            <a:ext cx="1476996" cy="16052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50741" y="4908878"/>
            <a:ext cx="1680453" cy="16387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2792" y="2727907"/>
            <a:ext cx="2135093" cy="14606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91058" y="346171"/>
            <a:ext cx="2199817" cy="164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876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>
                <a:solidFill>
                  <a:sysClr val="windowText" lastClr="000000"/>
                </a:solidFill>
              </a:rPr>
              <a:t>Calculate the bearings in each case…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6814"/>
            <a:ext cx="1876183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6824870" y="3445099"/>
            <a:ext cx="2484395" cy="1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1890631" cy="1680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3560710" y="1166814"/>
            <a:ext cx="1700406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3560710" y="4031085"/>
            <a:ext cx="1720560" cy="1694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955402" y="3445099"/>
            <a:ext cx="2305712" cy="14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15501" y="294242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27436" y="29424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227436" y="4853365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15501" y="4825051"/>
            <a:ext cx="2207877" cy="1773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9265" y="2573804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22128" y="258668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64403" y="1606871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B from A:</a:t>
            </a:r>
          </a:p>
          <a:p>
            <a:pPr algn="ctr"/>
            <a:endParaRPr lang="en-GB" b="1" dirty="0" smtClean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418634" y="2999704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A from C: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b="1" dirty="0" smtClean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064404" y="4415512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A from B:</a:t>
            </a:r>
          </a:p>
          <a:p>
            <a:pPr algn="ctr"/>
            <a:endParaRPr lang="en-GB" b="1" dirty="0" smtClean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823111" y="1580447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</a:t>
            </a:r>
            <a:r>
              <a:rPr lang="en-GB" dirty="0">
                <a:solidFill>
                  <a:schemeClr val="tx1"/>
                </a:solidFill>
              </a:rPr>
              <a:t>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from C</a:t>
            </a:r>
            <a:r>
              <a:rPr lang="en-GB" dirty="0" smtClean="0">
                <a:solidFill>
                  <a:schemeClr val="tx1"/>
                </a:solidFill>
              </a:rPr>
              <a:t>: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b="1" dirty="0" smtClean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463654" y="2999703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A from C: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b="1" dirty="0" smtClean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802068" y="4443100"/>
            <a:ext cx="1296867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Bearing of A </a:t>
            </a:r>
            <a:r>
              <a:rPr lang="en-GB" dirty="0">
                <a:solidFill>
                  <a:schemeClr val="tx1"/>
                </a:solidFill>
              </a:rPr>
              <a:t>from </a:t>
            </a:r>
            <a:r>
              <a:rPr lang="en-GB" dirty="0" smtClean="0">
                <a:solidFill>
                  <a:schemeClr val="tx1"/>
                </a:solidFill>
              </a:rPr>
              <a:t>C:</a:t>
            </a:r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b="1" dirty="0" smtClean="0">
              <a:solidFill>
                <a:srgbClr val="FF0000"/>
              </a:solidFill>
              <a:ea typeface="Cambria Math" panose="020405030504060302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31956" y="241790"/>
            <a:ext cx="31880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Bearings Spider 3</a:t>
            </a:r>
            <a:endParaRPr lang="en-GB" sz="3200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5119978" y="4444551"/>
            <a:ext cx="1944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Diagrams are not to scale.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0286" y="391006"/>
            <a:ext cx="1489219" cy="155161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373603" y="5512787"/>
            <a:ext cx="3386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Can you write a worded question for these diagrams?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2699" y="2664189"/>
            <a:ext cx="1141009" cy="15901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0747" y="4912484"/>
            <a:ext cx="1231497" cy="16283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8158" y="4877383"/>
            <a:ext cx="1190269" cy="16799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0990" y="2666123"/>
            <a:ext cx="1372465" cy="1584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9774" y="384144"/>
            <a:ext cx="1167172" cy="155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665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>
                <a:solidFill>
                  <a:sysClr val="windowText" lastClr="000000"/>
                </a:solidFill>
              </a:rPr>
              <a:t>Calculate the bearings in each case…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6814"/>
            <a:ext cx="1876183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6824870" y="3445099"/>
            <a:ext cx="2484395" cy="1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1890631" cy="1680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3560710" y="1166814"/>
            <a:ext cx="1700406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3560710" y="4031085"/>
            <a:ext cx="1720560" cy="1694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955402" y="3445099"/>
            <a:ext cx="2305712" cy="14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15501" y="294242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27436" y="29424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227436" y="4853365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15501" y="4825051"/>
            <a:ext cx="2207877" cy="1773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9265" y="2573804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22128" y="258668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B from 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𝟏𝟐𝟐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blipFill rotWithShape="0">
                <a:blip r:embed="rId2"/>
                <a:stretch>
                  <a:fillRect t="-547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A from C: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𝟐𝟗𝟗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blipFill rotWithShape="0">
                <a:blip r:embed="rId3"/>
                <a:stretch>
                  <a:fillRect t="-476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4404" y="4415512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A 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𝟐𝟕𝟗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4" y="4415512"/>
                <a:ext cx="1296867" cy="865029"/>
              </a:xfrm>
              <a:prstGeom prst="rect">
                <a:avLst/>
              </a:prstGeom>
              <a:blipFill rotWithShape="0">
                <a:blip r:embed="rId4"/>
                <a:stretch>
                  <a:fillRect t="-476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</a:t>
                </a:r>
                <a:r>
                  <a:rPr lang="en-GB" dirty="0">
                    <a:solidFill>
                      <a:schemeClr val="tx1"/>
                    </a:solidFill>
                  </a:rPr>
                  <a:t>A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 </a:t>
                </a:r>
                <a:r>
                  <a:rPr lang="en-GB" dirty="0">
                    <a:solidFill>
                      <a:schemeClr val="tx1"/>
                    </a:solidFill>
                  </a:rPr>
                  <a:t>from C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𝟑𝟐𝟑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blipFill rotWithShape="0">
                <a:blip r:embed="rId5"/>
                <a:stretch>
                  <a:fillRect t="-4762" r="-45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A from C: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𝟑𝟐𝟏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blipFill rotWithShape="0">
                <a:blip r:embed="rId6"/>
                <a:stretch>
                  <a:fillRect t="-4762" r="-45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A </a:t>
                </a:r>
                <a:r>
                  <a:rPr lang="en-GB" dirty="0">
                    <a:solidFill>
                      <a:schemeClr val="tx1"/>
                    </a:solidFill>
                  </a:rPr>
                  <a:t>from </a:t>
                </a:r>
                <a:r>
                  <a:rPr lang="en-GB" dirty="0" smtClean="0">
                    <a:solidFill>
                      <a:schemeClr val="tx1"/>
                    </a:solidFill>
                  </a:rPr>
                  <a:t>C:</a:t>
                </a:r>
                <a:endParaRPr lang="en-GB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𝟐𝟗𝟒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blipFill rotWithShape="0">
                <a:blip r:embed="rId7"/>
                <a:stretch>
                  <a:fillRect t="-5442" r="-4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431956" y="241790"/>
            <a:ext cx="31880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Bearings Spider 3 </a:t>
            </a:r>
            <a:r>
              <a:rPr lang="en-GB" sz="3200" b="1" i="1" dirty="0"/>
              <a:t>- </a:t>
            </a:r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5119978" y="4444551"/>
            <a:ext cx="1944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Diagrams are not to scale.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73603" y="5512787"/>
            <a:ext cx="3386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Can you write a worded question for these diagrams?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18158" y="4877383"/>
            <a:ext cx="1190269" cy="16799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0990" y="2666123"/>
            <a:ext cx="1372465" cy="158417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00286" y="391006"/>
            <a:ext cx="1489219" cy="155161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42699" y="2664189"/>
            <a:ext cx="1141009" cy="1590130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70747" y="4912484"/>
            <a:ext cx="1231497" cy="162835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99774" y="384144"/>
            <a:ext cx="1167172" cy="155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7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>
                <a:solidFill>
                  <a:sysClr val="windowText" lastClr="000000"/>
                </a:solidFill>
              </a:rPr>
              <a:t>Calculate the bearings in each case…</a:t>
            </a:r>
            <a:endParaRPr lang="en-GB" sz="20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endCxn id="33" idx="1"/>
          </p:cNvCxnSpPr>
          <p:nvPr/>
        </p:nvCxnSpPr>
        <p:spPr>
          <a:xfrm flipV="1">
            <a:off x="6839318" y="1166814"/>
            <a:ext cx="1876183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>
            <a:off x="6824870" y="3445099"/>
            <a:ext cx="2484395" cy="127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36" idx="1"/>
          </p:cNvCxnSpPr>
          <p:nvPr/>
        </p:nvCxnSpPr>
        <p:spPr>
          <a:xfrm>
            <a:off x="6824870" y="4031085"/>
            <a:ext cx="1890631" cy="168069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4" idx="3"/>
          </p:cNvCxnSpPr>
          <p:nvPr/>
        </p:nvCxnSpPr>
        <p:spPr>
          <a:xfrm flipH="1" flipV="1">
            <a:off x="3560710" y="1166814"/>
            <a:ext cx="1700406" cy="169229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35" idx="3"/>
          </p:cNvCxnSpPr>
          <p:nvPr/>
        </p:nvCxnSpPr>
        <p:spPr>
          <a:xfrm flipH="1">
            <a:off x="3560710" y="4031085"/>
            <a:ext cx="1720560" cy="16948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 flipV="1">
            <a:off x="2955402" y="3445099"/>
            <a:ext cx="2305712" cy="1415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715501" y="294242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227436" y="29424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227436" y="4853365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715501" y="4825051"/>
            <a:ext cx="2207877" cy="177345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309265" y="2573804"/>
            <a:ext cx="2207877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22128" y="2586682"/>
            <a:ext cx="2333274" cy="174514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 smtClean="0">
                    <a:solidFill>
                      <a:schemeClr val="tx1"/>
                    </a:solidFill>
                  </a:rPr>
                  <a:t>Bearing of A 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000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3" y="1606871"/>
                <a:ext cx="1296867" cy="865029"/>
              </a:xfrm>
              <a:prstGeom prst="rect">
                <a:avLst/>
              </a:prstGeom>
              <a:blipFill rotWithShape="0">
                <a:blip r:embed="rId3"/>
                <a:stretch>
                  <a:fillRect t="-547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Bearing of A 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8634" y="2999704"/>
                <a:ext cx="1296867" cy="865029"/>
              </a:xfrm>
              <a:prstGeom prst="rect">
                <a:avLst/>
              </a:prstGeom>
              <a:blipFill rotWithShape="0">
                <a:blip r:embed="rId4"/>
                <a:stretch>
                  <a:fillRect t="-476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Bearing of A 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404" y="4407274"/>
                <a:ext cx="1296867" cy="865029"/>
              </a:xfrm>
              <a:prstGeom prst="rect">
                <a:avLst/>
              </a:prstGeom>
              <a:blipFill rotWithShape="0">
                <a:blip r:embed="rId5"/>
                <a:stretch>
                  <a:fillRect t="-544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Bearing of A 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111" y="1580447"/>
                <a:ext cx="1296867" cy="865029"/>
              </a:xfrm>
              <a:prstGeom prst="rect">
                <a:avLst/>
              </a:prstGeom>
              <a:blipFill rotWithShape="0">
                <a:blip r:embed="rId6"/>
                <a:stretch>
                  <a:fillRect t="-4762" r="-45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Bearing of A 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654" y="2999703"/>
                <a:ext cx="1296867" cy="865029"/>
              </a:xfrm>
              <a:prstGeom prst="rect">
                <a:avLst/>
              </a:prstGeom>
              <a:blipFill rotWithShape="0">
                <a:blip r:embed="rId7"/>
                <a:stretch>
                  <a:fillRect t="-4762" r="-45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Bearing of A from B: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000</m:t>
                      </m:r>
                      <m:r>
                        <a:rPr lang="en-GB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068" y="4443100"/>
                <a:ext cx="1296867" cy="865029"/>
              </a:xfrm>
              <a:prstGeom prst="rect">
                <a:avLst/>
              </a:prstGeom>
              <a:blipFill rotWithShape="0">
                <a:blip r:embed="rId8"/>
                <a:stretch>
                  <a:fillRect t="-5442" r="-4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431956" y="241790"/>
            <a:ext cx="31880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 smtClean="0"/>
              <a:t>Bearings </a:t>
            </a:r>
            <a:r>
              <a:rPr lang="en-GB" sz="3200" b="1" i="1" dirty="0"/>
              <a:t>Spider - </a:t>
            </a:r>
            <a:r>
              <a:rPr lang="en-GB" sz="3200" b="1" i="1" dirty="0" smtClean="0"/>
              <a:t>Answers</a:t>
            </a:r>
            <a:endParaRPr lang="en-GB" sz="3200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5119978" y="5540188"/>
            <a:ext cx="1944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 smtClean="0">
                <a:solidFill>
                  <a:schemeClr val="accent6">
                    <a:lumMod val="50000"/>
                  </a:schemeClr>
                </a:solidFill>
              </a:rPr>
              <a:t>Diagrams are not to scale.</a:t>
            </a:r>
            <a:endParaRPr lang="en-GB" sz="2400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074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439</Words>
  <Application>Microsoft Office PowerPoint</Application>
  <PresentationFormat>Widescreen</PresentationFormat>
  <Paragraphs>89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24</cp:revision>
  <cp:lastPrinted>2018-01-30T07:28:51Z</cp:lastPrinted>
  <dcterms:created xsi:type="dcterms:W3CDTF">2016-09-18T17:13:39Z</dcterms:created>
  <dcterms:modified xsi:type="dcterms:W3CDTF">2018-01-30T15:43:56Z</dcterms:modified>
</cp:coreProperties>
</file>