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7" r:id="rId3"/>
    <p:sldId id="258" r:id="rId4"/>
    <p:sldId id="264" r:id="rId5"/>
    <p:sldId id="259" r:id="rId6"/>
    <p:sldId id="265" r:id="rId7"/>
    <p:sldId id="260" r:id="rId8"/>
    <p:sldId id="270" r:id="rId9"/>
    <p:sldId id="271" r:id="rId10"/>
    <p:sldId id="273" r:id="rId11"/>
    <p:sldId id="272" r:id="rId12"/>
    <p:sldId id="274" r:id="rId13"/>
    <p:sldId id="266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2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28/01/2018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1.png"/><Relationship Id="rId18" Type="http://schemas.openxmlformats.org/officeDocument/2006/relationships/image" Target="../media/image35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23.png"/><Relationship Id="rId2" Type="http://schemas.openxmlformats.org/officeDocument/2006/relationships/image" Target="../media/image18.png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22.png"/><Relationship Id="rId23" Type="http://schemas.openxmlformats.org/officeDocument/2006/relationships/image" Target="../media/image39.png"/><Relationship Id="rId10" Type="http://schemas.openxmlformats.org/officeDocument/2006/relationships/image" Target="../media/image30.png"/><Relationship Id="rId19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9.png"/><Relationship Id="rId14" Type="http://schemas.openxmlformats.org/officeDocument/2006/relationships/image" Target="../media/image33.png"/><Relationship Id="rId22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45.png"/><Relationship Id="rId18" Type="http://schemas.openxmlformats.org/officeDocument/2006/relationships/image" Target="../media/image56.png"/><Relationship Id="rId3" Type="http://schemas.openxmlformats.org/officeDocument/2006/relationships/image" Target="../media/image49.png"/><Relationship Id="rId21" Type="http://schemas.openxmlformats.org/officeDocument/2006/relationships/image" Target="../media/image58.png"/><Relationship Id="rId7" Type="http://schemas.openxmlformats.org/officeDocument/2006/relationships/image" Target="../media/image52.png"/><Relationship Id="rId12" Type="http://schemas.openxmlformats.org/officeDocument/2006/relationships/image" Target="../media/image44.png"/><Relationship Id="rId17" Type="http://schemas.openxmlformats.org/officeDocument/2006/relationships/image" Target="../media/image47.png"/><Relationship Id="rId2" Type="http://schemas.openxmlformats.org/officeDocument/2006/relationships/image" Target="../media/image40.png"/><Relationship Id="rId16" Type="http://schemas.openxmlformats.org/officeDocument/2006/relationships/image" Target="../media/image34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3.png"/><Relationship Id="rId5" Type="http://schemas.openxmlformats.org/officeDocument/2006/relationships/image" Target="../media/image51.png"/><Relationship Id="rId15" Type="http://schemas.openxmlformats.org/officeDocument/2006/relationships/image" Target="../media/image46.png"/><Relationship Id="rId10" Type="http://schemas.openxmlformats.org/officeDocument/2006/relationships/image" Target="../media/image54.png"/><Relationship Id="rId19" Type="http://schemas.openxmlformats.org/officeDocument/2006/relationships/image" Target="../media/image48.png"/><Relationship Id="rId4" Type="http://schemas.openxmlformats.org/officeDocument/2006/relationships/image" Target="../media/image50.png"/><Relationship Id="rId9" Type="http://schemas.openxmlformats.org/officeDocument/2006/relationships/image" Target="../media/image42.png"/><Relationship Id="rId14" Type="http://schemas.openxmlformats.org/officeDocument/2006/relationships/image" Target="../media/image55.png"/><Relationship Id="rId22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4.png"/><Relationship Id="rId18" Type="http://schemas.openxmlformats.org/officeDocument/2006/relationships/image" Target="../media/image67.png"/><Relationship Id="rId3" Type="http://schemas.openxmlformats.org/officeDocument/2006/relationships/image" Target="../media/image61.png"/><Relationship Id="rId21" Type="http://schemas.openxmlformats.org/officeDocument/2006/relationships/image" Target="../media/image78.png"/><Relationship Id="rId7" Type="http://schemas.openxmlformats.org/officeDocument/2006/relationships/image" Target="../media/image63.png"/><Relationship Id="rId12" Type="http://schemas.openxmlformats.org/officeDocument/2006/relationships/image" Target="../media/image73.png"/><Relationship Id="rId17" Type="http://schemas.openxmlformats.org/officeDocument/2006/relationships/image" Target="../media/image76.png"/><Relationship Id="rId2" Type="http://schemas.openxmlformats.org/officeDocument/2006/relationships/image" Target="../media/image60.png"/><Relationship Id="rId16" Type="http://schemas.openxmlformats.org/officeDocument/2006/relationships/image" Target="../media/image75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2.png"/><Relationship Id="rId5" Type="http://schemas.openxmlformats.org/officeDocument/2006/relationships/image" Target="../media/image25.png"/><Relationship Id="rId15" Type="http://schemas.openxmlformats.org/officeDocument/2006/relationships/image" Target="../media/image66.png"/><Relationship Id="rId10" Type="http://schemas.openxmlformats.org/officeDocument/2006/relationships/image" Target="../media/image64.png"/><Relationship Id="rId19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71.png"/><Relationship Id="rId14" Type="http://schemas.openxmlformats.org/officeDocument/2006/relationships/image" Target="../media/image65.png"/><Relationship Id="rId22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109.png"/><Relationship Id="rId18" Type="http://schemas.openxmlformats.org/officeDocument/2006/relationships/image" Target="../media/image340.png"/><Relationship Id="rId3" Type="http://schemas.openxmlformats.org/officeDocument/2006/relationships/image" Target="../media/image105.png"/><Relationship Id="rId21" Type="http://schemas.openxmlformats.org/officeDocument/2006/relationships/image" Target="../media/image114.png"/><Relationship Id="rId12" Type="http://schemas.openxmlformats.org/officeDocument/2006/relationships/image" Target="../media/image280.png"/><Relationship Id="rId17" Type="http://schemas.openxmlformats.org/officeDocument/2006/relationships/image" Target="../media/image112.png"/><Relationship Id="rId2" Type="http://schemas.openxmlformats.org/officeDocument/2006/relationships/image" Target="../media/image104.png"/><Relationship Id="rId16" Type="http://schemas.openxmlformats.org/officeDocument/2006/relationships/image" Target="../media/image111.png"/><Relationship Id="rId20" Type="http://schemas.openxmlformats.org/officeDocument/2006/relationships/image" Target="../media/image360.pn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400.png"/><Relationship Id="rId15" Type="http://schemas.openxmlformats.org/officeDocument/2006/relationships/image" Target="../media/image110.png"/><Relationship Id="rId23" Type="http://schemas.openxmlformats.org/officeDocument/2006/relationships/image" Target="../media/image115.png"/><Relationship Id="rId10" Type="http://schemas.openxmlformats.org/officeDocument/2006/relationships/image" Target="../media/image108.png"/><Relationship Id="rId19" Type="http://schemas.openxmlformats.org/officeDocument/2006/relationships/image" Target="../media/image113.png"/><Relationship Id="rId4" Type="http://schemas.openxmlformats.org/officeDocument/2006/relationships/image" Target="../media/image106.png"/><Relationship Id="rId9" Type="http://schemas.openxmlformats.org/officeDocument/2006/relationships/image" Target="../media/image107.png"/><Relationship Id="rId14" Type="http://schemas.openxmlformats.org/officeDocument/2006/relationships/image" Target="../media/image300.png"/><Relationship Id="rId22" Type="http://schemas.openxmlformats.org/officeDocument/2006/relationships/image" Target="../media/image3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03304" y="2859111"/>
                <a:ext cx="22793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inequalities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4" y="2859111"/>
                <a:ext cx="2279374" cy="1171975"/>
              </a:xfrm>
              <a:prstGeom prst="rect">
                <a:avLst/>
              </a:prstGeom>
              <a:blipFill>
                <a:blip r:embed="rId2"/>
                <a:stretch>
                  <a:fillRect r="-264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182678" y="1751525"/>
            <a:ext cx="667092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82678" y="3432220"/>
            <a:ext cx="185437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182678" y="4031085"/>
            <a:ext cx="618806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0" idx="3"/>
          </p:cNvCxnSpPr>
          <p:nvPr/>
        </p:nvCxnSpPr>
        <p:spPr>
          <a:xfrm flipH="1" flipV="1">
            <a:off x="4040321" y="1139517"/>
            <a:ext cx="862984" cy="17858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4232207" y="4031085"/>
            <a:ext cx="687585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3127324" y="3445098"/>
            <a:ext cx="177598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17572" y="566670"/>
                <a:ext cx="18164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&gt;10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2" y="566670"/>
                <a:ext cx="181647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780853" y="555534"/>
                <a:ext cx="18825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&lt;6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53" y="555534"/>
                <a:ext cx="1882501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353714" y="5125793"/>
                <a:ext cx="18825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−3&lt;1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3714" y="5125793"/>
                <a:ext cx="1882501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17572" y="5125794"/>
                <a:ext cx="18164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+7&lt;9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2" y="5125794"/>
                <a:ext cx="181647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037056" y="2846232"/>
                <a:ext cx="18164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056" y="2846232"/>
                <a:ext cx="181647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244823" y="2859110"/>
                <a:ext cx="18825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11−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&gt;9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4823" y="2859110"/>
                <a:ext cx="1882501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909661" y="1866363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630316" y="2999704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09661" y="4154744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268414" y="1866363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524197" y="2999703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268413" y="4154743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68413" y="319934"/>
            <a:ext cx="35287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954F85D-B67E-4D51-90D3-1AAC86A24D26}"/>
              </a:ext>
            </a:extLst>
          </p:cNvPr>
          <p:cNvSpPr txBox="1"/>
          <p:nvPr/>
        </p:nvSpPr>
        <p:spPr>
          <a:xfrm>
            <a:off x="4268412" y="5384704"/>
            <a:ext cx="3533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solutions to each inequality showing the workings on each leg.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56510B-4E69-46AD-AF1F-F0882E6AF11D}"/>
              </a:ext>
            </a:extLst>
          </p:cNvPr>
          <p:cNvSpPr/>
          <p:nvPr/>
        </p:nvSpPr>
        <p:spPr>
          <a:xfrm>
            <a:off x="3079818" y="707002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98038E-AA7E-411E-917F-DB653B41206C}"/>
              </a:ext>
            </a:extLst>
          </p:cNvPr>
          <p:cNvCxnSpPr>
            <a:stCxn id="30" idx="1"/>
            <a:endCxn id="34" idx="3"/>
          </p:cNvCxnSpPr>
          <p:nvPr/>
        </p:nvCxnSpPr>
        <p:spPr>
          <a:xfrm flipH="1">
            <a:off x="2663354" y="1139517"/>
            <a:ext cx="416464" cy="20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881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03304" y="2859111"/>
                <a:ext cx="22793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inequalities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4" y="2859111"/>
                <a:ext cx="2279374" cy="1171975"/>
              </a:xfrm>
              <a:prstGeom prst="rect">
                <a:avLst/>
              </a:prstGeom>
              <a:blipFill>
                <a:blip r:embed="rId2"/>
                <a:stretch>
                  <a:fillRect r="-264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182678" y="1751525"/>
            <a:ext cx="667092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82678" y="3432220"/>
            <a:ext cx="185437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182678" y="4031085"/>
            <a:ext cx="618806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0" idx="3"/>
          </p:cNvCxnSpPr>
          <p:nvPr/>
        </p:nvCxnSpPr>
        <p:spPr>
          <a:xfrm flipH="1" flipV="1">
            <a:off x="4040321" y="1139517"/>
            <a:ext cx="862984" cy="17858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4232207" y="4031085"/>
            <a:ext cx="687585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3127324" y="3445098"/>
            <a:ext cx="177598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17572" y="566670"/>
                <a:ext cx="18164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&gt;10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2" y="566670"/>
                <a:ext cx="181647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780853" y="555534"/>
                <a:ext cx="18825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&lt;6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53" y="555534"/>
                <a:ext cx="1882501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353714" y="5125793"/>
                <a:ext cx="18825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−3&lt;1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3714" y="5125793"/>
                <a:ext cx="1882501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17572" y="5125794"/>
                <a:ext cx="18164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+7&lt;9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2" y="5125794"/>
                <a:ext cx="181647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037056" y="2846232"/>
                <a:ext cx="18164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056" y="2846232"/>
                <a:ext cx="181647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244823" y="2859110"/>
                <a:ext cx="18825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11−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&gt;9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4823" y="2859110"/>
                <a:ext cx="1882501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30316" y="299970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316" y="2999704"/>
                <a:ext cx="96050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524197" y="299970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197" y="2999703"/>
                <a:ext cx="960503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68413" y="319934"/>
            <a:ext cx="35287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1 - Answers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954F85D-B67E-4D51-90D3-1AAC86A24D26}"/>
              </a:ext>
            </a:extLst>
          </p:cNvPr>
          <p:cNvSpPr txBox="1"/>
          <p:nvPr/>
        </p:nvSpPr>
        <p:spPr>
          <a:xfrm>
            <a:off x="4268412" y="5384704"/>
            <a:ext cx="3533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solutions to each inequality showing the workings on each leg.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003C44-59B2-43AA-B394-A17BE40F93E8}"/>
                  </a:ext>
                </a:extLst>
              </p:cNvPr>
              <p:cNvSpPr txBox="1"/>
              <p:nvPr/>
            </p:nvSpPr>
            <p:spPr>
              <a:xfrm>
                <a:off x="8239714" y="1751525"/>
                <a:ext cx="9721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003C44-59B2-43AA-B394-A17BE40F9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9714" y="1751525"/>
                <a:ext cx="972189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528C967-03D4-4952-A5CF-E6D46DC9C77C}"/>
                  </a:ext>
                </a:extLst>
              </p:cNvPr>
              <p:cNvSpPr txBox="1"/>
              <p:nvPr/>
            </p:nvSpPr>
            <p:spPr>
              <a:xfrm>
                <a:off x="2808869" y="6327264"/>
                <a:ext cx="9721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528C967-03D4-4952-A5CF-E6D46DC9C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869" y="6327264"/>
                <a:ext cx="972189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17EBC02-9643-4426-B19F-1A3AC2B42AAA}"/>
                  </a:ext>
                </a:extLst>
              </p:cNvPr>
              <p:cNvSpPr txBox="1"/>
              <p:nvPr/>
            </p:nvSpPr>
            <p:spPr>
              <a:xfrm>
                <a:off x="1236008" y="1755412"/>
                <a:ext cx="9721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17EBC02-9643-4426-B19F-1A3AC2B42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008" y="1755412"/>
                <a:ext cx="972189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3937576-F3BF-49DE-BDC0-EB5AFD090768}"/>
              </a:ext>
            </a:extLst>
          </p:cNvPr>
          <p:cNvSpPr txBox="1"/>
          <p:nvPr/>
        </p:nvSpPr>
        <p:spPr>
          <a:xfrm>
            <a:off x="9481324" y="4007757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0D703A-27BC-4E68-B1D7-C073796D0175}"/>
              </a:ext>
            </a:extLst>
          </p:cNvPr>
          <p:cNvSpPr txBox="1"/>
          <p:nvPr/>
        </p:nvSpPr>
        <p:spPr>
          <a:xfrm>
            <a:off x="8262748" y="6291948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BD33AE-D368-4043-AD1F-377BF838B87D}"/>
              </a:ext>
            </a:extLst>
          </p:cNvPr>
          <p:cNvSpPr txBox="1"/>
          <p:nvPr/>
        </p:nvSpPr>
        <p:spPr>
          <a:xfrm>
            <a:off x="1722104" y="4011766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656510B-4E69-46AD-AF1F-F0882E6AF11D}"/>
                  </a:ext>
                </a:extLst>
              </p:cNvPr>
              <p:cNvSpPr/>
              <p:nvPr/>
            </p:nvSpPr>
            <p:spPr>
              <a:xfrm>
                <a:off x="3079818" y="707002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656510B-4E69-46AD-AF1F-F0882E6AF1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818" y="707002"/>
                <a:ext cx="960503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98038E-AA7E-411E-917F-DB653B41206C}"/>
              </a:ext>
            </a:extLst>
          </p:cNvPr>
          <p:cNvCxnSpPr>
            <a:stCxn id="30" idx="1"/>
            <a:endCxn id="34" idx="3"/>
          </p:cNvCxnSpPr>
          <p:nvPr/>
        </p:nvCxnSpPr>
        <p:spPr>
          <a:xfrm flipH="1">
            <a:off x="2663354" y="1139517"/>
            <a:ext cx="416464" cy="20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714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inequalities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blipFill>
                <a:blip r:embed="rId2"/>
                <a:stretch>
                  <a:fillRect r="-1072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241040" y="1143196"/>
            <a:ext cx="803031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41040" y="3432220"/>
            <a:ext cx="272372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241040" y="4018207"/>
            <a:ext cx="805368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64302" y="1140070"/>
            <a:ext cx="93425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54768" y="4031085"/>
            <a:ext cx="94558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274834" y="3445098"/>
            <a:ext cx="272551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−4≥8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817572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352696" y="299970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76325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710401" y="29997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76324" y="436763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51050" y="242874"/>
            <a:ext cx="3993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5873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15909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16≥5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8046408" y="528317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+5≥11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044071" y="710681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+5≥6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889808" y="5278689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542522" y="1140070"/>
            <a:ext cx="35682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534398" y="554083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10−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≥7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98" y="554083"/>
                <a:ext cx="200812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899342" y="70755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BF5B990-AB13-4223-93B3-F34AC6785ECE}"/>
              </a:ext>
            </a:extLst>
          </p:cNvPr>
          <p:cNvSpPr txBox="1"/>
          <p:nvPr/>
        </p:nvSpPr>
        <p:spPr>
          <a:xfrm>
            <a:off x="4268412" y="5384704"/>
            <a:ext cx="3533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solutions to each inequality showing the workings on each leg.</a:t>
            </a:r>
          </a:p>
        </p:txBody>
      </p:sp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inequalities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blipFill>
                <a:blip r:embed="rId2"/>
                <a:stretch>
                  <a:fillRect r="-1072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241040" y="1143196"/>
            <a:ext cx="803031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41040" y="3432220"/>
            <a:ext cx="272372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241040" y="4018207"/>
            <a:ext cx="805368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64302" y="1140070"/>
            <a:ext cx="93425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54768" y="4031085"/>
            <a:ext cx="94558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274834" y="3445098"/>
            <a:ext cx="272551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−4≥8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696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696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10401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401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242874"/>
            <a:ext cx="3993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2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5873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73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1590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909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16≥5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+5≥11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+5≥6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542522" y="1140070"/>
            <a:ext cx="35682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534398" y="554083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10−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≥7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98" y="554083"/>
                <a:ext cx="200812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68">
            <a:extLst>
              <a:ext uri="{FF2B5EF4-FFF2-40B4-BE49-F238E27FC236}">
                <a16:creationId xmlns:a16="http://schemas.microsoft.com/office/drawing/2014/main" id="{5BF5B990-AB13-4223-93B3-F34AC6785ECE}"/>
              </a:ext>
            </a:extLst>
          </p:cNvPr>
          <p:cNvSpPr txBox="1"/>
          <p:nvPr/>
        </p:nvSpPr>
        <p:spPr>
          <a:xfrm>
            <a:off x="4268412" y="5384704"/>
            <a:ext cx="3533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solutions to each inequality showing the workings on each leg.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4D8D4FA-12AC-4F9D-84FC-C3A3AA767072}"/>
                  </a:ext>
                </a:extLst>
              </p:cNvPr>
              <p:cNvSpPr txBox="1"/>
              <p:nvPr/>
            </p:nvSpPr>
            <p:spPr>
              <a:xfrm>
                <a:off x="10521105" y="4033830"/>
                <a:ext cx="9721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4D8D4FA-12AC-4F9D-84FC-C3A3AA767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1105" y="4033830"/>
                <a:ext cx="972189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D4BACC73-B539-4A29-9C67-DC6A59562222}"/>
              </a:ext>
            </a:extLst>
          </p:cNvPr>
          <p:cNvSpPr txBox="1"/>
          <p:nvPr/>
        </p:nvSpPr>
        <p:spPr>
          <a:xfrm>
            <a:off x="10057136" y="1728832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D0D68A3-4CC5-4FB0-9BCD-5E13DEBF2D2C}"/>
                  </a:ext>
                </a:extLst>
              </p:cNvPr>
              <p:cNvSpPr txBox="1"/>
              <p:nvPr/>
            </p:nvSpPr>
            <p:spPr>
              <a:xfrm>
                <a:off x="10029795" y="6294806"/>
                <a:ext cx="9721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D0D68A3-4CC5-4FB0-9BCD-5E13DEBF2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9795" y="6294806"/>
                <a:ext cx="972189" cy="43088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C4B7F61F-3DB0-448A-A449-71C81D844EDC}"/>
              </a:ext>
            </a:extLst>
          </p:cNvPr>
          <p:cNvSpPr txBox="1"/>
          <p:nvPr/>
        </p:nvSpPr>
        <p:spPr>
          <a:xfrm>
            <a:off x="1074491" y="6288395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813E884-96FB-4B1C-A243-BB081E233BB2}"/>
              </a:ext>
            </a:extLst>
          </p:cNvPr>
          <p:cNvSpPr txBox="1"/>
          <p:nvPr/>
        </p:nvSpPr>
        <p:spPr>
          <a:xfrm>
            <a:off x="769804" y="4027506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F900668-F229-49E4-8E61-490CE668285C}"/>
                  </a:ext>
                </a:extLst>
              </p:cNvPr>
              <p:cNvSpPr txBox="1"/>
              <p:nvPr/>
            </p:nvSpPr>
            <p:spPr>
              <a:xfrm>
                <a:off x="1052364" y="1731138"/>
                <a:ext cx="9721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F900668-F229-49E4-8E61-490CE6682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364" y="1731138"/>
                <a:ext cx="972189" cy="43088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8777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inequalities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&gt;6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blipFill>
                <a:blip r:embed="rId2"/>
                <a:stretch>
                  <a:fillRect r="-1072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241040" y="1143196"/>
            <a:ext cx="803031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41040" y="3432220"/>
            <a:ext cx="272372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241040" y="4018207"/>
            <a:ext cx="805368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64302" y="1140070"/>
            <a:ext cx="93425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54768" y="4031085"/>
            <a:ext cx="94558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274834" y="3445098"/>
            <a:ext cx="272551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9964766" y="2846232"/>
            <a:ext cx="20848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2713" y="2859110"/>
            <a:ext cx="208212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17572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696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696" y="2999704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76325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10401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401" y="2999703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176324" y="436763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51050" y="242874"/>
            <a:ext cx="3993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5873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731" y="3009603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1590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909" y="3009603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−3&gt;8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8046408" y="528317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+5&gt;29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044071" y="710681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889808" y="5278689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542522" y="1140069"/>
            <a:ext cx="35682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534398" y="554081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+2&gt;2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98" y="554081"/>
                <a:ext cx="2008124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899342" y="70755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D8B005D-D4B4-49E9-AFF2-1DB7C96BF02E}"/>
              </a:ext>
            </a:extLst>
          </p:cNvPr>
          <p:cNvSpPr txBox="1"/>
          <p:nvPr/>
        </p:nvSpPr>
        <p:spPr>
          <a:xfrm>
            <a:off x="10543231" y="4028666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Yes!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C89D92-1020-4670-92B5-16C76DCDC419}"/>
              </a:ext>
            </a:extLst>
          </p:cNvPr>
          <p:cNvSpPr txBox="1"/>
          <p:nvPr/>
        </p:nvSpPr>
        <p:spPr>
          <a:xfrm>
            <a:off x="769804" y="4028666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Yes!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13428BD-61AE-4CFF-9680-FCE73CF83190}"/>
              </a:ext>
            </a:extLst>
          </p:cNvPr>
          <p:cNvSpPr txBox="1"/>
          <p:nvPr/>
        </p:nvSpPr>
        <p:spPr>
          <a:xfrm>
            <a:off x="4268412" y="5252184"/>
            <a:ext cx="3533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solutions to each inequality showing the workings on each leg or find the original inequality.</a:t>
            </a:r>
          </a:p>
        </p:txBody>
      </p:sp>
    </p:spTree>
    <p:extLst>
      <p:ext uri="{BB962C8B-B14F-4D97-AF65-F5344CB8AC3E}">
        <p14:creationId xmlns:p14="http://schemas.microsoft.com/office/powerpoint/2010/main" val="3812541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inequalities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&gt;6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blipFill>
                <a:blip r:embed="rId2"/>
                <a:stretch>
                  <a:fillRect r="-1072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241040" y="1143196"/>
            <a:ext cx="803031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41040" y="3432220"/>
            <a:ext cx="272372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241040" y="4018207"/>
            <a:ext cx="805368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64302" y="1140070"/>
            <a:ext cx="93425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54768" y="4031085"/>
            <a:ext cx="94558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274834" y="3445098"/>
            <a:ext cx="272551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d>
                        <m:d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696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696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10401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401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242874"/>
            <a:ext cx="3993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3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5873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73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1590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909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−3&gt;8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+5&gt;29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542522" y="1140069"/>
            <a:ext cx="35682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534398" y="554081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+2&gt;2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98" y="554081"/>
                <a:ext cx="200812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BD8B005D-D4B4-49E9-AFF2-1DB7C96BF02E}"/>
              </a:ext>
            </a:extLst>
          </p:cNvPr>
          <p:cNvSpPr txBox="1"/>
          <p:nvPr/>
        </p:nvSpPr>
        <p:spPr>
          <a:xfrm>
            <a:off x="10543231" y="4028666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Yes!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C89D92-1020-4670-92B5-16C76DCDC419}"/>
              </a:ext>
            </a:extLst>
          </p:cNvPr>
          <p:cNvSpPr txBox="1"/>
          <p:nvPr/>
        </p:nvSpPr>
        <p:spPr>
          <a:xfrm>
            <a:off x="769804" y="4028666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Yes!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C70F796-3CBD-41F6-B11D-3FB9F6E7B7A2}"/>
              </a:ext>
            </a:extLst>
          </p:cNvPr>
          <p:cNvSpPr txBox="1"/>
          <p:nvPr/>
        </p:nvSpPr>
        <p:spPr>
          <a:xfrm>
            <a:off x="10057136" y="1728832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F5DDE2B-E5BB-4732-A536-62F9FC2FB476}"/>
                  </a:ext>
                </a:extLst>
              </p:cNvPr>
              <p:cNvSpPr txBox="1"/>
              <p:nvPr/>
            </p:nvSpPr>
            <p:spPr>
              <a:xfrm>
                <a:off x="9860827" y="6307428"/>
                <a:ext cx="132055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F5DDE2B-E5BB-4732-A536-62F9FC2FB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0827" y="6307428"/>
                <a:ext cx="1320554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1E5E8B88-28AD-47BB-9B11-F5B5B21A1439}"/>
              </a:ext>
            </a:extLst>
          </p:cNvPr>
          <p:cNvSpPr txBox="1"/>
          <p:nvPr/>
        </p:nvSpPr>
        <p:spPr>
          <a:xfrm>
            <a:off x="1074491" y="6307428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D51758E-01BD-466C-B951-B48EF17D7F75}"/>
                  </a:ext>
                </a:extLst>
              </p:cNvPr>
              <p:cNvSpPr txBox="1"/>
              <p:nvPr/>
            </p:nvSpPr>
            <p:spPr>
              <a:xfrm>
                <a:off x="1052364" y="1726056"/>
                <a:ext cx="9721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D51758E-01BD-466C-B951-B48EF17D7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364" y="1726056"/>
                <a:ext cx="972189" cy="43088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>
            <a:extLst>
              <a:ext uri="{FF2B5EF4-FFF2-40B4-BE49-F238E27FC236}">
                <a16:creationId xmlns:a16="http://schemas.microsoft.com/office/drawing/2014/main" id="{0927A9F9-4CF6-4E17-A538-1217CAFB73EF}"/>
              </a:ext>
            </a:extLst>
          </p:cNvPr>
          <p:cNvSpPr txBox="1"/>
          <p:nvPr/>
        </p:nvSpPr>
        <p:spPr>
          <a:xfrm>
            <a:off x="4268412" y="5252184"/>
            <a:ext cx="3533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solutions to each inequality showing the workings on each leg or find the original inequality.</a:t>
            </a:r>
          </a:p>
        </p:txBody>
      </p:sp>
    </p:spTree>
    <p:extLst>
      <p:ext uri="{BB962C8B-B14F-4D97-AF65-F5344CB8AC3E}">
        <p14:creationId xmlns:p14="http://schemas.microsoft.com/office/powerpoint/2010/main" val="2332749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inequalities have the solution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≤−4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blipFill>
                <a:blip r:embed="rId2"/>
                <a:stretch>
                  <a:fillRect r="-1072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241040" y="1143196"/>
            <a:ext cx="803031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41040" y="3432220"/>
            <a:ext cx="272372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241040" y="4018207"/>
            <a:ext cx="805368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381128" y="1365528"/>
            <a:ext cx="617432" cy="14935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54768" y="4031085"/>
            <a:ext cx="94558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274834" y="3445098"/>
            <a:ext cx="272551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22≤10−3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817572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352696" y="299970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389912" y="1854560"/>
            <a:ext cx="92400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710401" y="29997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83850"/>
            <a:ext cx="3993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5873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15909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8" y="5135453"/>
            <a:ext cx="208091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+17≤5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044071" y="710681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34398" y="5123578"/>
            <a:ext cx="200812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59057" y="1137563"/>
            <a:ext cx="1298065" cy="2279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150933" y="551575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≤−7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33" y="551575"/>
                <a:ext cx="2008124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3457122" y="933013"/>
            <a:ext cx="92400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801EF6-F759-4ED9-B05B-92D988D48144}"/>
              </a:ext>
            </a:extLst>
          </p:cNvPr>
          <p:cNvSpPr txBox="1"/>
          <p:nvPr/>
        </p:nvSpPr>
        <p:spPr>
          <a:xfrm>
            <a:off x="4268412" y="5252184"/>
            <a:ext cx="3533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solutions to each inequality showing the workings on each leg or find the original inequality.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17FC28-5892-465B-A1B4-85FFF047A0A6}"/>
              </a:ext>
            </a:extLst>
          </p:cNvPr>
          <p:cNvSpPr txBox="1"/>
          <p:nvPr/>
        </p:nvSpPr>
        <p:spPr>
          <a:xfrm>
            <a:off x="10079405" y="6311386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Yes!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A400D9-E7C2-4EB0-96A5-5AA69332088B}"/>
              </a:ext>
            </a:extLst>
          </p:cNvPr>
          <p:cNvSpPr txBox="1"/>
          <p:nvPr/>
        </p:nvSpPr>
        <p:spPr>
          <a:xfrm>
            <a:off x="1050622" y="6311386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Yes!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A698DE2-3846-4E46-BFAB-548F1E2CAF70}"/>
              </a:ext>
            </a:extLst>
          </p:cNvPr>
          <p:cNvSpPr/>
          <p:nvPr/>
        </p:nvSpPr>
        <p:spPr>
          <a:xfrm>
            <a:off x="2346086" y="794593"/>
            <a:ext cx="92400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81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inequalities have the solution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≤−4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blipFill>
                <a:blip r:embed="rId2"/>
                <a:stretch>
                  <a:fillRect r="-1072"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241040" y="1143196"/>
            <a:ext cx="803031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41040" y="3432220"/>
            <a:ext cx="272372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241040" y="4018207"/>
            <a:ext cx="805368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381128" y="1365528"/>
            <a:ext cx="617432" cy="14935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54768" y="4031085"/>
            <a:ext cx="94558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274834" y="3445098"/>
            <a:ext cx="272551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22≤10−3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696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696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389912" y="1854560"/>
                <a:ext cx="9240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912" y="1854560"/>
                <a:ext cx="924006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10401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401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83850"/>
            <a:ext cx="3993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4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5873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73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1590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909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blipFill>
                <a:blip r:embed="rId13"/>
                <a:stretch>
                  <a:fillRect l="-173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+17≤5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59057" y="1137563"/>
            <a:ext cx="1298065" cy="2279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150933" y="551575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≤−7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33" y="551575"/>
                <a:ext cx="200812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3457122" y="933013"/>
                <a:ext cx="9240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7122" y="933013"/>
                <a:ext cx="924006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84801EF6-F759-4ED9-B05B-92D988D48144}"/>
              </a:ext>
            </a:extLst>
          </p:cNvPr>
          <p:cNvSpPr txBox="1"/>
          <p:nvPr/>
        </p:nvSpPr>
        <p:spPr>
          <a:xfrm>
            <a:off x="4268412" y="5252184"/>
            <a:ext cx="35330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solutions to each inequality showing the workings on each leg or find the original inequality.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17FC28-5892-465B-A1B4-85FFF047A0A6}"/>
              </a:ext>
            </a:extLst>
          </p:cNvPr>
          <p:cNvSpPr txBox="1"/>
          <p:nvPr/>
        </p:nvSpPr>
        <p:spPr>
          <a:xfrm>
            <a:off x="10079405" y="6311386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Yes!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A400D9-E7C2-4EB0-96A5-5AA69332088B}"/>
              </a:ext>
            </a:extLst>
          </p:cNvPr>
          <p:cNvSpPr txBox="1"/>
          <p:nvPr/>
        </p:nvSpPr>
        <p:spPr>
          <a:xfrm>
            <a:off x="1050622" y="6311386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Yes!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4812330-D906-467A-B36D-98FDBBA39103}"/>
              </a:ext>
            </a:extLst>
          </p:cNvPr>
          <p:cNvSpPr txBox="1"/>
          <p:nvPr/>
        </p:nvSpPr>
        <p:spPr>
          <a:xfrm>
            <a:off x="691026" y="1713973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9684E13-55A0-4ADA-8761-81C99BF36847}"/>
                  </a:ext>
                </a:extLst>
              </p:cNvPr>
              <p:cNvSpPr txBox="1"/>
              <p:nvPr/>
            </p:nvSpPr>
            <p:spPr>
              <a:xfrm>
                <a:off x="9921997" y="1738138"/>
                <a:ext cx="123989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9684E13-55A0-4ADA-8761-81C99BF36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1997" y="1738138"/>
                <a:ext cx="1239891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F764DC80-A7B6-4D58-B568-A1E3776C8360}"/>
              </a:ext>
            </a:extLst>
          </p:cNvPr>
          <p:cNvSpPr txBox="1"/>
          <p:nvPr/>
        </p:nvSpPr>
        <p:spPr>
          <a:xfrm>
            <a:off x="769804" y="4040463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A698DE2-3846-4E46-BFAB-548F1E2CAF70}"/>
                  </a:ext>
                </a:extLst>
              </p:cNvPr>
              <p:cNvSpPr/>
              <p:nvPr/>
            </p:nvSpPr>
            <p:spPr>
              <a:xfrm>
                <a:off x="2346086" y="794593"/>
                <a:ext cx="9240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A698DE2-3846-4E46-BFAB-548F1E2CAF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086" y="794593"/>
                <a:ext cx="924006" cy="8650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6DAC451D-2888-4680-8E38-F33C93D778C7}"/>
              </a:ext>
            </a:extLst>
          </p:cNvPr>
          <p:cNvSpPr txBox="1"/>
          <p:nvPr/>
        </p:nvSpPr>
        <p:spPr>
          <a:xfrm>
            <a:off x="10541942" y="4026815"/>
            <a:ext cx="927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3858553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03304" y="2859111"/>
            <a:ext cx="22793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Solve these inequalities.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182678" y="1751525"/>
            <a:ext cx="667092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82678" y="3432220"/>
            <a:ext cx="18543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182678" y="4031085"/>
            <a:ext cx="618806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228377" y="1751525"/>
            <a:ext cx="674927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4232207" y="4031085"/>
            <a:ext cx="687585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3127325" y="3445098"/>
            <a:ext cx="177597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17571" y="566670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&lt;48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1" y="566670"/>
                <a:ext cx="2932031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23834" y="566670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834" y="566670"/>
                <a:ext cx="291238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23834" y="5125793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−3&gt;3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834" y="5125793"/>
                <a:ext cx="291238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17571" y="5125794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11−3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≥17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1" y="5125794"/>
                <a:ext cx="2932031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037055" y="2846232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055" y="2846232"/>
                <a:ext cx="2932031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14943" y="2859110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+5&lt;5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43" y="2859110"/>
                <a:ext cx="2912382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798285" y="1866363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518940" y="2999704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798285" y="4154744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57038" y="1866363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12821" y="2999703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57037" y="4154743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68413" y="319934"/>
            <a:ext cx="35330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5</a:t>
            </a:r>
          </a:p>
        </p:txBody>
      </p:sp>
    </p:spTree>
    <p:extLst>
      <p:ext uri="{BB962C8B-B14F-4D97-AF65-F5344CB8AC3E}">
        <p14:creationId xmlns:p14="http://schemas.microsoft.com/office/powerpoint/2010/main" val="2791994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03304" y="2859111"/>
            <a:ext cx="22793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Solve these inequalities.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182678" y="1751525"/>
            <a:ext cx="667092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82678" y="3432220"/>
            <a:ext cx="18543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182678" y="4031085"/>
            <a:ext cx="618806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228377" y="1751525"/>
            <a:ext cx="674927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4232207" y="4031085"/>
            <a:ext cx="687585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3127325" y="3445098"/>
            <a:ext cx="177597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17571" y="566670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&lt;48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1" y="566670"/>
                <a:ext cx="2932031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23834" y="566670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834" y="566670"/>
                <a:ext cx="291238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23834" y="5125793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−3&gt;3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834" y="5125793"/>
                <a:ext cx="291238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17571" y="5125794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11−3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≥17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1" y="5125794"/>
                <a:ext cx="2932031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037055" y="2846232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055" y="2846232"/>
                <a:ext cx="2932031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14943" y="2859110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+5&lt;5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43" y="2859110"/>
                <a:ext cx="2912382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98285" y="1866363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285" y="1866363"/>
                <a:ext cx="1212951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18940" y="2999704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940" y="2999704"/>
                <a:ext cx="1212951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98285" y="4154744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285" y="4154744"/>
                <a:ext cx="1212951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57038" y="1866363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038" y="1866363"/>
                <a:ext cx="1212951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412821" y="2999703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821" y="2999703"/>
                <a:ext cx="121295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57037" y="4154743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037" y="4154743"/>
                <a:ext cx="1212951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68413" y="319934"/>
            <a:ext cx="35330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5 - Answers</a:t>
            </a:r>
          </a:p>
        </p:txBody>
      </p:sp>
    </p:spTree>
    <p:extLst>
      <p:ext uri="{BB962C8B-B14F-4D97-AF65-F5344CB8AC3E}">
        <p14:creationId xmlns:p14="http://schemas.microsoft.com/office/powerpoint/2010/main" val="3515169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03304" y="2859111"/>
            <a:ext cx="22793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Solve these inequalities.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182678" y="1751525"/>
            <a:ext cx="667092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82678" y="3432220"/>
            <a:ext cx="18543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182678" y="4031085"/>
            <a:ext cx="618806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228377" y="1751525"/>
            <a:ext cx="674927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4232207" y="4031085"/>
            <a:ext cx="687585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3127325" y="3445098"/>
            <a:ext cx="177597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17571" y="566670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&lt;16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1" y="566670"/>
                <a:ext cx="2932031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23834" y="566670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834" y="566670"/>
                <a:ext cx="291238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23834" y="5125793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−3≤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834" y="5125793"/>
                <a:ext cx="291238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17571" y="5125794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+9&gt;11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1" y="5125794"/>
                <a:ext cx="2932031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037055" y="2846232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7−2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055" y="2846232"/>
                <a:ext cx="2932031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14943" y="2859110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−1≤10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43" y="2859110"/>
                <a:ext cx="2912382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798285" y="1866363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518940" y="2999704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798285" y="4154744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57038" y="1866363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12821" y="2999703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57037" y="4154743"/>
            <a:ext cx="12129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68413" y="319934"/>
            <a:ext cx="35330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6</a:t>
            </a:r>
          </a:p>
        </p:txBody>
      </p:sp>
    </p:spTree>
    <p:extLst>
      <p:ext uri="{BB962C8B-B14F-4D97-AF65-F5344CB8AC3E}">
        <p14:creationId xmlns:p14="http://schemas.microsoft.com/office/powerpoint/2010/main" val="3672051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03304" y="2859111"/>
            <a:ext cx="227937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Solve these inequalities.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182678" y="1751525"/>
            <a:ext cx="667092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82678" y="3432220"/>
            <a:ext cx="18543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182678" y="4031085"/>
            <a:ext cx="618806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228377" y="1751525"/>
            <a:ext cx="674927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4232207" y="4031085"/>
            <a:ext cx="687585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3127325" y="3445098"/>
            <a:ext cx="177597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17571" y="566670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&lt;16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1" y="566670"/>
                <a:ext cx="2932031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323834" y="566670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834" y="566670"/>
                <a:ext cx="291238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323834" y="5125793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−3≤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834" y="5125793"/>
                <a:ext cx="291238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17571" y="5125794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+9&gt;11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1" y="5125794"/>
                <a:ext cx="2932031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037055" y="2846232"/>
                <a:ext cx="29320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7−2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055" y="2846232"/>
                <a:ext cx="2932031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14943" y="2859110"/>
                <a:ext cx="291238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−1≤10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43" y="2859110"/>
                <a:ext cx="2912382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98285" y="1866363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285" y="1866363"/>
                <a:ext cx="1212951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18940" y="2999704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940" y="2999704"/>
                <a:ext cx="1212951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98285" y="4154744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285" y="4154744"/>
                <a:ext cx="1212951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57038" y="1866363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&gt;−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038" y="1866363"/>
                <a:ext cx="1212951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412821" y="2999703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≥−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821" y="2999703"/>
                <a:ext cx="121295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57037" y="4154743"/>
                <a:ext cx="121295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7037" y="4154743"/>
                <a:ext cx="1212951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68413" y="319934"/>
            <a:ext cx="35330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6 - Answers</a:t>
            </a:r>
          </a:p>
        </p:txBody>
      </p:sp>
    </p:spTree>
    <p:extLst>
      <p:ext uri="{BB962C8B-B14F-4D97-AF65-F5344CB8AC3E}">
        <p14:creationId xmlns:p14="http://schemas.microsoft.com/office/powerpoint/2010/main" val="918317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inequalities have the solution </a:t>
                </a:r>
                <a14:m>
                  <m:oMath xmlns:m="http://schemas.openxmlformats.org/officeDocument/2006/math">
                    <a:fld id="{939E2129-2F72-48C1-9220-002BA32D85C1}" type="mathplaceholder">
                      <a:rPr lang="en-GB" sz="200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351" y="2859111"/>
                <a:ext cx="2240689" cy="1171975"/>
              </a:xfrm>
              <a:prstGeom prst="rect">
                <a:avLst/>
              </a:prstGeom>
              <a:blipFill>
                <a:blip r:embed="rId2"/>
                <a:stretch>
                  <a:fillRect t="-7107" r="-1072" b="-1319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7241040" y="1143196"/>
            <a:ext cx="803031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241040" y="3432220"/>
            <a:ext cx="272372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7241040" y="4018207"/>
            <a:ext cx="805368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64302" y="1140070"/>
            <a:ext cx="93425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54768" y="4031085"/>
            <a:ext cx="94558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274834" y="3445098"/>
            <a:ext cx="272551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E6A91CA-1089-4360-BADC-C3A58C4A4579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766" y="2846232"/>
                <a:ext cx="208486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EA86B63-A117-4BBB-94C8-0E510637CA27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13" y="2859110"/>
                <a:ext cx="2082121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682011D-6F4D-41DC-8BAA-4AE8512944B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696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71099A7-919F-463D-9E91-019BC88E097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696" y="299970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FA608AB-8D36-4577-A3F7-39802B388E91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 l="-204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1052015-3697-4357-B2C4-FDE042C8BE6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10401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E544CAE-0BF1-4438-BC56-999DDDFBBBA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401" y="2999703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23DC3C7-F893-43DA-8E76-8F08FF93657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 l="-255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51050" y="242874"/>
            <a:ext cx="3993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5873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0715B87-C810-4C4D-9248-826128A2E54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731" y="3009603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15909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3DD93B4-68EF-425C-9A5D-448D3BEDF5F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909" y="3009603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32C7BCB-0C32-4C66-AA55-1749974E006F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135453"/>
                <a:ext cx="2080911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F4F74C5-1DB8-4204-B3B0-9A16D4FFD31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32A91E0-81C1-44A3-BA0F-9F45B0213B30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8" y="554083"/>
                <a:ext cx="2080911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9A362A0-678D-4E9E-BECC-B218C40752E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 l="-2551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248FE68-4E7B-4510-ADB4-4BE806B418FF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98" y="5123578"/>
                <a:ext cx="2008124" cy="11719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39B93F6-448E-4EFB-9AB1-9991D1EC1F4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2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556617" y="1137563"/>
            <a:ext cx="342725" cy="25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548493" y="551575"/>
                <a:ext cx="200812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DD7DDDD-8897-4E05-9F84-2BA7B7118861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493" y="551575"/>
                <a:ext cx="2008124" cy="11719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8386419-C36D-422E-8DE1-67D074F438E1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4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84801EF6-F759-4ED9-B05B-92D988D48144}"/>
              </a:ext>
            </a:extLst>
          </p:cNvPr>
          <p:cNvSpPr txBox="1"/>
          <p:nvPr/>
        </p:nvSpPr>
        <p:spPr>
          <a:xfrm>
            <a:off x="4268412" y="5384704"/>
            <a:ext cx="3533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solutions to each inequality showing the workings on each leg.</a:t>
            </a:r>
          </a:p>
        </p:txBody>
      </p:sp>
    </p:spTree>
    <p:extLst>
      <p:ext uri="{BB962C8B-B14F-4D97-AF65-F5344CB8AC3E}">
        <p14:creationId xmlns:p14="http://schemas.microsoft.com/office/powerpoint/2010/main" val="2346378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03304" y="2859111"/>
                <a:ext cx="22793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inequalities have the solution </a:t>
                </a:r>
                <a14:m>
                  <m:oMath xmlns:m="http://schemas.openxmlformats.org/officeDocument/2006/math">
                    <a:fld id="{88E66843-2FCF-42D8-9C4E-1520D4508FFE}" type="mathplaceholder">
                      <a:rPr lang="en-GB" sz="200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4" y="2859111"/>
                <a:ext cx="2279374" cy="1171975"/>
              </a:xfrm>
              <a:prstGeom prst="rect">
                <a:avLst/>
              </a:prstGeom>
              <a:blipFill>
                <a:blip r:embed="rId2"/>
                <a:stretch>
                  <a:fillRect t="-7107" r="-264" b="-1319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7182678" y="1751525"/>
            <a:ext cx="667092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182678" y="3432220"/>
            <a:ext cx="185437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7182678" y="4031085"/>
            <a:ext cx="618806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228377" y="1751525"/>
            <a:ext cx="674927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4232207" y="4031085"/>
            <a:ext cx="687585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3127324" y="3445098"/>
            <a:ext cx="177598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17572" y="566670"/>
                <a:ext cx="18164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794AD5F-FCDE-4183-B13F-F3E1B301D851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2" y="566670"/>
                <a:ext cx="181647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353714" y="566670"/>
                <a:ext cx="18825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BEB5BC7-FCE8-4783-9BFF-C4FED075ECE0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3714" y="566670"/>
                <a:ext cx="1882501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353714" y="5125793"/>
                <a:ext cx="18825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F201808-55D9-456E-8D6F-2310E698439D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3714" y="5125793"/>
                <a:ext cx="1882501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17572" y="5125794"/>
                <a:ext cx="18164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D0147CF-3421-4ABD-A138-BDF17A3C19FE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2" y="5125794"/>
                <a:ext cx="181647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037056" y="2846232"/>
                <a:ext cx="18164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80F42A0-668B-4E32-AC37-5FA9279D21E6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7056" y="2846232"/>
                <a:ext cx="181647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244823" y="2859110"/>
                <a:ext cx="188250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9167901-E5B5-40CF-9E10-13021BF7AC40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4823" y="2859110"/>
                <a:ext cx="1882501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F11A4252-3668-4472-8CA9-1A13B2C7DAF0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blipFill>
                <a:blip r:embed="rId9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630316" y="299970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6F918AE-0661-4640-96CA-9478794D71F5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316" y="2999704"/>
                <a:ext cx="960503" cy="865029"/>
              </a:xfrm>
              <a:prstGeom prst="rect">
                <a:avLst/>
              </a:prstGeom>
              <a:blipFill>
                <a:blip r:embed="rId10"/>
                <a:stretch>
                  <a:fillRect l="-13580" r="-7407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E9971D64-808E-4B1C-BE7A-BCDB73AA6BA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blipFill>
                <a:blip r:embed="rId11"/>
                <a:stretch>
                  <a:fillRect l="-12883" r="-7362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AF63F64-AA2D-48E2-9346-27817EA6B03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blipFill>
                <a:blip r:embed="rId12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524197" y="299970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70D3EEFE-0518-4F94-BC7F-F297F30FC292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197" y="2999703"/>
                <a:ext cx="960503" cy="865029"/>
              </a:xfrm>
              <a:prstGeom prst="rect">
                <a:avLst/>
              </a:prstGeom>
              <a:blipFill>
                <a:blip r:embed="rId13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1F8A857-69F0-46C1-8138-4439FBED4A3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blipFill>
                <a:blip r:embed="rId14"/>
                <a:stretch>
                  <a:fillRect l="-12883" r="-7362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68413" y="319934"/>
            <a:ext cx="35330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Inequalities Spider - Answers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48B579-065F-4C80-9C47-C3805BF51D71}"/>
              </a:ext>
            </a:extLst>
          </p:cNvPr>
          <p:cNvSpPr txBox="1"/>
          <p:nvPr/>
        </p:nvSpPr>
        <p:spPr>
          <a:xfrm>
            <a:off x="4268412" y="5384704"/>
            <a:ext cx="3533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solutions to each inequality showing the workings on each leg.</a:t>
            </a:r>
          </a:p>
        </p:txBody>
      </p:sp>
    </p:spTree>
    <p:extLst>
      <p:ext uri="{BB962C8B-B14F-4D97-AF65-F5344CB8AC3E}">
        <p14:creationId xmlns:p14="http://schemas.microsoft.com/office/powerpoint/2010/main" val="3981922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983</Words>
  <Application>Microsoft Office PowerPoint</Application>
  <PresentationFormat>Widescreen</PresentationFormat>
  <Paragraphs>228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43</cp:revision>
  <dcterms:created xsi:type="dcterms:W3CDTF">2016-09-18T17:13:39Z</dcterms:created>
  <dcterms:modified xsi:type="dcterms:W3CDTF">2018-01-28T19:06:19Z</dcterms:modified>
</cp:coreProperties>
</file>