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  <p:sldId id="263" r:id="rId5"/>
    <p:sldId id="262" r:id="rId6"/>
    <p:sldId id="268" r:id="rId7"/>
    <p:sldId id="269" r:id="rId8"/>
    <p:sldId id="264" r:id="rId9"/>
    <p:sldId id="260" r:id="rId10"/>
    <p:sldId id="270" r:id="rId11"/>
    <p:sldId id="266" r:id="rId12"/>
    <p:sldId id="271" r:id="rId13"/>
    <p:sldId id="267" r:id="rId14"/>
    <p:sldId id="272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12" Type="http://schemas.openxmlformats.org/officeDocument/2006/relationships/image" Target="../media/image1.png"/><Relationship Id="rId17" Type="http://schemas.openxmlformats.org/officeDocument/2006/relationships/image" Target="../media/image12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6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6.png"/><Relationship Id="rId3" Type="http://schemas.openxmlformats.org/officeDocument/2006/relationships/image" Target="../media/image32.png"/><Relationship Id="rId7" Type="http://schemas.openxmlformats.org/officeDocument/2006/relationships/image" Target="../media/image24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31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6.png"/><Relationship Id="rId5" Type="http://schemas.openxmlformats.org/officeDocument/2006/relationships/image" Target="../media/image34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33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12" Type="http://schemas.openxmlformats.org/officeDocument/2006/relationships/image" Target="../media/image44.png"/><Relationship Id="rId17" Type="http://schemas.openxmlformats.org/officeDocument/2006/relationships/image" Target="../media/image56.png"/><Relationship Id="rId2" Type="http://schemas.openxmlformats.org/officeDocument/2006/relationships/image" Target="../media/image56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image" Target="../media/image52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Relationship Id="rId1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0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68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1.png"/><Relationship Id="rId5" Type="http://schemas.openxmlformats.org/officeDocument/2006/relationships/image" Target="../media/image71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70.png"/><Relationship Id="rId9" Type="http://schemas.openxmlformats.org/officeDocument/2006/relationships/image" Target="../media/image73.png"/><Relationship Id="rId1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png"/><Relationship Id="rId3" Type="http://schemas.openxmlformats.org/officeDocument/2006/relationships/image" Target="../media/image75.png"/><Relationship Id="rId12" Type="http://schemas.openxmlformats.org/officeDocument/2006/relationships/image" Target="../media/image79.png"/><Relationship Id="rId2" Type="http://schemas.openxmlformats.org/officeDocument/2006/relationships/image" Target="../media/image74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78.png"/><Relationship Id="rId5" Type="http://schemas.openxmlformats.org/officeDocument/2006/relationships/image" Target="../media/image77.png"/><Relationship Id="rId15" Type="http://schemas.openxmlformats.org/officeDocument/2006/relationships/image" Target="../media/image82.png"/><Relationship Id="rId10" Type="http://schemas.openxmlformats.org/officeDocument/2006/relationships/image" Target="../media/image760.png"/><Relationship Id="rId4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80.png"/><Relationship Id="rId3" Type="http://schemas.openxmlformats.org/officeDocument/2006/relationships/image" Target="../media/image85.png"/><Relationship Id="rId7" Type="http://schemas.openxmlformats.org/officeDocument/2006/relationships/image" Target="../media/image88.png"/><Relationship Id="rId12" Type="http://schemas.openxmlformats.org/officeDocument/2006/relationships/image" Target="../media/image79.png"/><Relationship Id="rId2" Type="http://schemas.openxmlformats.org/officeDocument/2006/relationships/image" Target="../media/image84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78.png"/><Relationship Id="rId5" Type="http://schemas.openxmlformats.org/officeDocument/2006/relationships/image" Target="../media/image87.png"/><Relationship Id="rId15" Type="http://schemas.openxmlformats.org/officeDocument/2006/relationships/image" Target="../media/image82.png"/><Relationship Id="rId10" Type="http://schemas.openxmlformats.org/officeDocument/2006/relationships/image" Target="../media/image760.png"/><Relationship Id="rId4" Type="http://schemas.openxmlformats.org/officeDocument/2006/relationships/image" Target="../media/image86.png"/><Relationship Id="rId9" Type="http://schemas.openxmlformats.org/officeDocument/2006/relationships/image" Target="../media/image77.png"/><Relationship Id="rId1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7.png"/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12" Type="http://schemas.openxmlformats.org/officeDocument/2006/relationships/image" Target="../media/image96.png"/><Relationship Id="rId2" Type="http://schemas.openxmlformats.org/officeDocument/2006/relationships/image" Target="../media/image101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95.png"/><Relationship Id="rId5" Type="http://schemas.openxmlformats.org/officeDocument/2006/relationships/image" Target="../media/image92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image" Target="../media/image103.png"/><Relationship Id="rId9" Type="http://schemas.openxmlformats.org/officeDocument/2006/relationships/image" Target="../media/image106.png"/><Relationship Id="rId14" Type="http://schemas.openxmlformats.org/officeDocument/2006/relationships/image" Target="../media/image9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115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4.png"/><Relationship Id="rId2" Type="http://schemas.openxmlformats.org/officeDocument/2006/relationships/image" Target="../media/image107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13.png"/><Relationship Id="rId5" Type="http://schemas.openxmlformats.org/officeDocument/2006/relationships/image" Target="../media/image110.png"/><Relationship Id="rId15" Type="http://schemas.openxmlformats.org/officeDocument/2006/relationships/image" Target="../media/image117.png"/><Relationship Id="rId10" Type="http://schemas.openxmlformats.org/officeDocument/2006/relationships/image" Target="../media/image490.png"/><Relationship Id="rId4" Type="http://schemas.openxmlformats.org/officeDocument/2006/relationships/image" Target="../media/image109.png"/><Relationship Id="rId14" Type="http://schemas.openxmlformats.org/officeDocument/2006/relationships/image" Target="../media/image1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4.png"/><Relationship Id="rId3" Type="http://schemas.openxmlformats.org/officeDocument/2006/relationships/image" Target="../media/image120.png"/><Relationship Id="rId7" Type="http://schemas.openxmlformats.org/officeDocument/2006/relationships/image" Target="../media/image111.png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" Type="http://schemas.openxmlformats.org/officeDocument/2006/relationships/image" Target="../media/image119.pn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11" Type="http://schemas.openxmlformats.org/officeDocument/2006/relationships/image" Target="../media/image490.png"/><Relationship Id="rId5" Type="http://schemas.openxmlformats.org/officeDocument/2006/relationships/image" Target="../media/image122.png"/><Relationship Id="rId15" Type="http://schemas.openxmlformats.org/officeDocument/2006/relationships/image" Target="../media/image116.png"/><Relationship Id="rId10" Type="http://schemas.openxmlformats.org/officeDocument/2006/relationships/image" Target="../media/image124.png"/><Relationship Id="rId4" Type="http://schemas.openxmlformats.org/officeDocument/2006/relationships/image" Target="../media/image121.png"/><Relationship Id="rId9" Type="http://schemas.openxmlformats.org/officeDocument/2006/relationships/image" Target="../media/image440.png"/><Relationship Id="rId14" Type="http://schemas.openxmlformats.org/officeDocument/2006/relationships/image" Target="../media/image1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3" Type="http://schemas.openxmlformats.org/officeDocument/2006/relationships/image" Target="../media/image351.png"/><Relationship Id="rId7" Type="http://schemas.openxmlformats.org/officeDocument/2006/relationships/image" Target="../media/image3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1.png"/><Relationship Id="rId5" Type="http://schemas.openxmlformats.org/officeDocument/2006/relationships/image" Target="../media/image371.png"/><Relationship Id="rId4" Type="http://schemas.openxmlformats.org/officeDocument/2006/relationships/image" Target="../media/image3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975462" y="4837462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975565" y="1602747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Surface area: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975565" y="4418359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Surface area: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166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452865" y="4418358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Surface area: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Surface Area Spider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9500" y="5355623"/>
            <a:ext cx="356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surface area of each cube or cuboid.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1500" y="2631873"/>
            <a:ext cx="1373762" cy="12774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70218" y="495826"/>
            <a:ext cx="1721146" cy="140381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0596" y="4984793"/>
            <a:ext cx="1734732" cy="148691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954" y="2642786"/>
            <a:ext cx="1513041" cy="126653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0410" y="327090"/>
            <a:ext cx="1286029" cy="12750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90900" y="5140339"/>
            <a:ext cx="1679781" cy="121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975462" y="4837462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𝟐𝟎𝟖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166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𝟐𝟐𝟎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Surface Area Spider 1 - Answers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9500" y="5355623"/>
            <a:ext cx="356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surface area of each cube or cuboid.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91500" y="2631873"/>
            <a:ext cx="1373762" cy="12774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70218" y="495826"/>
            <a:ext cx="1721146" cy="140381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0596" y="4984793"/>
            <a:ext cx="1734732" cy="148691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954" y="2642786"/>
            <a:ext cx="1513041" cy="126653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50410" y="327090"/>
            <a:ext cx="1286029" cy="12750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90900" y="5140339"/>
            <a:ext cx="1679781" cy="121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84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975462" y="4837462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975565" y="1602747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975565" y="4418359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451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452865" y="4418358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6216" y="129641"/>
            <a:ext cx="356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Spider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9500" y="5355623"/>
            <a:ext cx="356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volume of each cube or cuboid.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6585" y="2602212"/>
            <a:ext cx="1341427" cy="1262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70218" y="458568"/>
            <a:ext cx="1693389" cy="13986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65864" y="5018999"/>
            <a:ext cx="1681442" cy="13990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3240" y="5072283"/>
            <a:ext cx="1794812" cy="12924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3080" y="2626531"/>
            <a:ext cx="1592789" cy="13453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55214" y="354254"/>
            <a:ext cx="1321718" cy="12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6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975462" y="4837462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451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𝟏𝟒𝟎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Spider 1 - Answers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9500" y="5355623"/>
            <a:ext cx="356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</a:t>
            </a:r>
            <a:r>
              <a:rPr lang="en-GB" sz="2800" i="1">
                <a:solidFill>
                  <a:schemeClr val="accent6">
                    <a:lumMod val="50000"/>
                  </a:schemeClr>
                </a:solidFill>
              </a:rPr>
              <a:t>the volume </a:t>
            </a: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of each cube or cuboid.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06585" y="2602212"/>
            <a:ext cx="1341427" cy="1262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70218" y="458568"/>
            <a:ext cx="1693389" cy="13986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65864" y="5018999"/>
            <a:ext cx="1681442" cy="13990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3240" y="5072283"/>
            <a:ext cx="1794812" cy="12924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3080" y="2626531"/>
            <a:ext cx="1592789" cy="13453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55214" y="354254"/>
            <a:ext cx="1321718" cy="124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43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370154" y="257077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0" i="1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975565" y="1602747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Surface area: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975565" y="4418359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Surface area: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835.7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982644" y="2999703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Surface area:</a:t>
            </a:r>
          </a:p>
          <a:p>
            <a:pPr algn="ctr"/>
            <a:endParaRPr lang="en-GB" sz="2000" b="1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318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Surface Area Spider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surface area of each prism; round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blipFill rotWithShape="0">
                <a:blip r:embed="rId8"/>
                <a:stretch>
                  <a:fillRect l="-513" t="-4061" r="-205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8093" y="513456"/>
            <a:ext cx="1588288" cy="1291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72505" y="2606638"/>
            <a:ext cx="1201366" cy="12745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28588" y="5169842"/>
            <a:ext cx="1547298" cy="10973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2528" y="4974516"/>
            <a:ext cx="1461081" cy="10256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0342" y="2792525"/>
            <a:ext cx="1546844" cy="12670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54209" y="345603"/>
            <a:ext cx="1240544" cy="127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8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370154" y="257077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0" i="1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𝟑𝟑𝟔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𝟒𝟕𝟕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835.7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𝟒𝟑𝟗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318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Surface Area Spider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surface area of each prism; round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blipFill rotWithShape="0">
                <a:blip r:embed="rId11"/>
                <a:stretch>
                  <a:fillRect l="-513" t="-4061" r="-205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08093" y="513456"/>
            <a:ext cx="1588288" cy="1291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72505" y="2606638"/>
            <a:ext cx="1201366" cy="12745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28588" y="5169842"/>
            <a:ext cx="1547298" cy="10973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32528" y="4974516"/>
            <a:ext cx="1461081" cy="10256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342" y="2792525"/>
            <a:ext cx="1546844" cy="12670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54209" y="345603"/>
            <a:ext cx="1240544" cy="127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81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370154" y="257077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975565" y="1602747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975565" y="4418359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1327.3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982644" y="2999703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Spider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volume of each prism; round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blipFill rotWithShape="0">
                <a:blip r:embed="rId8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1684" y="506224"/>
            <a:ext cx="1669250" cy="13052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2552" y="2706855"/>
            <a:ext cx="1651659" cy="1249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70084" y="4924248"/>
            <a:ext cx="1660850" cy="15848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7384" y="4884499"/>
            <a:ext cx="1171369" cy="1332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191" y="2898633"/>
            <a:ext cx="1556823" cy="10608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47053" y="347612"/>
            <a:ext cx="1232030" cy="125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81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370154" y="257077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𝟓𝟐𝟓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𝟒𝟏𝟒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1327.3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112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Spider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volume of each prism; round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blipFill rotWithShape="0">
                <a:blip r:embed="rId11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61684" y="506224"/>
            <a:ext cx="1669250" cy="13052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52552" y="2706855"/>
            <a:ext cx="1651659" cy="1249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70084" y="4924248"/>
            <a:ext cx="1660850" cy="15848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7384" y="4884499"/>
            <a:ext cx="1171369" cy="13323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6191" y="2898633"/>
            <a:ext cx="1556823" cy="10608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47053" y="347612"/>
            <a:ext cx="1232030" cy="125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09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5462" y="27833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910115" y="2549664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70154" y="257077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44935" y="1602747"/>
            <a:ext cx="19638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Total surface area: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90577" y="2999704"/>
            <a:ext cx="218942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Curved surface area:</a:t>
            </a:r>
          </a:p>
          <a:p>
            <a:pPr algn="ctr"/>
            <a:endParaRPr lang="en-GB" b="1" dirty="0">
              <a:solidFill>
                <a:sysClr val="windowText" lastClr="000000"/>
              </a:solidFill>
            </a:endParaRPr>
          </a:p>
          <a:p>
            <a:pPr algn="ctr"/>
            <a:endParaRPr lang="en-GB" b="1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93054" y="4418359"/>
                <a:ext cx="21894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188.5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054" y="4418359"/>
                <a:ext cx="2189421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322236" y="1602747"/>
            <a:ext cx="19638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Total surface area: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852014" y="2999703"/>
            <a:ext cx="196382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Total surface area:</a:t>
            </a:r>
          </a:p>
          <a:p>
            <a:pPr algn="ctr"/>
            <a:endParaRPr lang="en-GB" b="1" dirty="0">
              <a:solidFill>
                <a:sysClr val="windowText" lastClr="000000"/>
              </a:solidFill>
            </a:endParaRPr>
          </a:p>
          <a:p>
            <a:pPr algn="ctr"/>
            <a:endParaRPr lang="en-GB" b="1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255698" y="4418358"/>
                <a:ext cx="21894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113.1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698" y="4418358"/>
                <a:ext cx="2189421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Surface Area Spider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surface area of each shape; round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blipFill rotWithShape="0">
                <a:blip r:embed="rId10"/>
                <a:stretch>
                  <a:fillRect l="-513" t="-4061" r="-205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4906" y="416930"/>
            <a:ext cx="1194707" cy="1484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11483" y="2665319"/>
            <a:ext cx="1533796" cy="15337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47268" y="4887672"/>
            <a:ext cx="969982" cy="12581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57760" y="4918870"/>
            <a:ext cx="1207286" cy="1185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4347" y="2764957"/>
            <a:ext cx="1506828" cy="13737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0228" y="668250"/>
            <a:ext cx="1744673" cy="102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5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5462" y="27833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4837462"/>
                <a:ext cx="1975213" cy="17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910115" y="2549664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70154" y="257077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44935" y="1602747"/>
                <a:ext cx="19638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Total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935" y="1602747"/>
                <a:ext cx="1963826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3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0577" y="2999704"/>
                <a:ext cx="21894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577" y="2999704"/>
                <a:ext cx="2189421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93054" y="4418359"/>
                <a:ext cx="21894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188.5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054" y="4418359"/>
                <a:ext cx="2189421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22236" y="1602747"/>
                <a:ext cx="19638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Total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𝟒𝟔𝟏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236" y="1602747"/>
                <a:ext cx="1963826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3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852014" y="2999703"/>
                <a:ext cx="19638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Total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𝟖𝟒</m:t>
                      </m:r>
                      <m:sSup>
                        <m:sSup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014" y="2999703"/>
                <a:ext cx="1963826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3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255698" y="4418358"/>
                <a:ext cx="21894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Curved 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113.1</m:t>
                      </m:r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698" y="4418358"/>
                <a:ext cx="2189421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Surface Area Spider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surface area of each shape; round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396813"/>
                <a:ext cx="3566984" cy="1200329"/>
              </a:xfrm>
              <a:prstGeom prst="rect">
                <a:avLst/>
              </a:prstGeom>
              <a:blipFill rotWithShape="0">
                <a:blip r:embed="rId10"/>
                <a:stretch>
                  <a:fillRect l="-513" t="-4061" r="-205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4906" y="416930"/>
            <a:ext cx="1194707" cy="1484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11483" y="2665319"/>
            <a:ext cx="1533796" cy="15337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47268" y="4887672"/>
            <a:ext cx="969982" cy="12581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57760" y="4918870"/>
            <a:ext cx="1207286" cy="1185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4347" y="2764957"/>
            <a:ext cx="1506828" cy="13737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0228" y="668250"/>
            <a:ext cx="1744673" cy="102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22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5462" y="27833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75462" y="4837462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975565" y="1602747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972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975565" y="4418359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452866" y="1602747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452865" y="4418358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6216" y="129641"/>
            <a:ext cx="356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Spider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9500" y="5265005"/>
                <a:ext cx="356698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volume of each shape; give your answers in terms of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or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265005"/>
                <a:ext cx="3566984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1880" t="-3113" r="-359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5481" y="461010"/>
            <a:ext cx="935283" cy="1396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7660" y="2714758"/>
            <a:ext cx="1170657" cy="1149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4666" y="4968574"/>
            <a:ext cx="1597697" cy="14998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8984" y="2616924"/>
            <a:ext cx="815874" cy="12478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4708" y="5102358"/>
            <a:ext cx="1196719" cy="1232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9353" y="709487"/>
            <a:ext cx="1632083" cy="95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97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5462" y="27833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75462" y="4837462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972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𝟓𝟎𝟎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sSup>
                        <m:sSup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9"/>
                <a:stretch>
                  <a:fillRect t="-54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Spider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9500" y="5265005"/>
                <a:ext cx="356698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Calculate the volume of each shape; give your answers in terms of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or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265005"/>
                <a:ext cx="3566984" cy="1569660"/>
              </a:xfrm>
              <a:prstGeom prst="rect">
                <a:avLst/>
              </a:prstGeom>
              <a:blipFill rotWithShape="0">
                <a:blip r:embed="rId10"/>
                <a:stretch>
                  <a:fillRect l="-1880" t="-3113" r="-359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5481" y="461010"/>
            <a:ext cx="935283" cy="1396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17660" y="2714758"/>
            <a:ext cx="1170657" cy="1149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4666" y="4968574"/>
            <a:ext cx="1597697" cy="14998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8984" y="2616924"/>
            <a:ext cx="815874" cy="12478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64708" y="5102358"/>
            <a:ext cx="1196719" cy="1232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9353" y="709487"/>
            <a:ext cx="1632083" cy="95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75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26523" y="4034852"/>
            <a:ext cx="2434591" cy="1751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0" i="1" dirty="0">
              <a:solidFill>
                <a:sysClr val="windowText" lastClr="000000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9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851310" y="4904864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975565" y="1602747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Volume: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49.1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210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982644" y="2999703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Volume and surface area are equal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452865" y="4418358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Volume:</a:t>
            </a:r>
          </a:p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6216" y="47261"/>
            <a:ext cx="3560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and Surface Area Problems Spider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59500" y="5446241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Solve the surface area and volume problems rounding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446241"/>
                <a:ext cx="3566984" cy="1200329"/>
              </a:xfrm>
              <a:prstGeom prst="rect">
                <a:avLst/>
              </a:prstGeom>
              <a:blipFill rotWithShape="0">
                <a:blip r:embed="rId10"/>
                <a:stretch>
                  <a:fillRect l="-1880" t="-4061" r="-341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26376" y="2670503"/>
            <a:ext cx="1104011" cy="12757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99645" y="340173"/>
            <a:ext cx="1432856" cy="1262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763FC8-F3C2-46FD-B9B4-752D7C5D52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52840" y="651784"/>
            <a:ext cx="1745450" cy="1015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8BB39C-0F99-4F67-AA1D-AC72BF85AD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01761" y="4904864"/>
            <a:ext cx="839697" cy="12615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53B8EE-4CE9-474C-8109-B51D60A23E5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3847" y="2612424"/>
            <a:ext cx="1230138" cy="12615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06F0F5-14FC-4FEB-8F19-253DA092814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0543" y="5047892"/>
            <a:ext cx="1636745" cy="147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06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26523" y="4034852"/>
            <a:ext cx="2434591" cy="1751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0" i="1" dirty="0">
              <a:solidFill>
                <a:sysClr val="windowText" lastClr="000000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9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9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9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19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  <m:r>
                        <a:rPr lang="en-GB" sz="19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GB" sz="19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19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19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2" y="278339"/>
                <a:ext cx="1975213" cy="17621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851310" y="4904864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971" y="4829226"/>
                <a:ext cx="1936533" cy="17893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0115" y="2549664"/>
                <a:ext cx="1936533" cy="17893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54" y="2570779"/>
                <a:ext cx="1975213" cy="17621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𝟏𝟏𝟐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196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49.1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210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982644" y="2999703"/>
            <a:ext cx="172359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Volume and surface area are equal</a:t>
            </a:r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Volume: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47261"/>
            <a:ext cx="3560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 and Surface Area Problems Spider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59500" y="5446241"/>
                <a:ext cx="35669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Solve the surface area and volume problems rounding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500" y="5446241"/>
                <a:ext cx="3566984" cy="1200329"/>
              </a:xfrm>
              <a:prstGeom prst="rect">
                <a:avLst/>
              </a:prstGeom>
              <a:blipFill rotWithShape="0">
                <a:blip r:embed="rId11"/>
                <a:stretch>
                  <a:fillRect l="-1880" t="-4061" r="-341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26376" y="2670503"/>
            <a:ext cx="1104011" cy="12757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9645" y="340173"/>
            <a:ext cx="1432856" cy="1262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763FC8-F3C2-46FD-B9B4-752D7C5D52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52840" y="651784"/>
            <a:ext cx="1745450" cy="10152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8BB39C-0F99-4F67-AA1D-AC72BF85AD9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01761" y="4904864"/>
            <a:ext cx="839697" cy="12615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53B8EE-4CE9-474C-8109-B51D60A23E5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3847" y="2612424"/>
            <a:ext cx="1230138" cy="12615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06F0F5-14FC-4FEB-8F19-253DA092814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0543" y="5047892"/>
            <a:ext cx="1636745" cy="147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10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4779"/>
            <a:ext cx="2394653" cy="169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44341"/>
            <a:ext cx="3085245" cy="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9101" cy="16928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950675" y="1159391"/>
            <a:ext cx="2310441" cy="16997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950675" y="4031085"/>
            <a:ext cx="2330595" cy="16874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345367" y="3445099"/>
            <a:ext cx="2915747" cy="6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33971" y="270102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75462" y="27833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75462" y="4837462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33971" y="4829226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910115" y="2549664"/>
            <a:ext cx="1936533" cy="17893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70154" y="2570779"/>
            <a:ext cx="1975213" cy="1762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1602747"/>
                <a:ext cx="1723593" cy="865029"/>
              </a:xfrm>
              <a:prstGeom prst="rect">
                <a:avLst/>
              </a:prstGeom>
              <a:blipFill rotWithShape="0">
                <a:blip r:embed="rId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88" y="2999704"/>
                <a:ext cx="1723593" cy="865029"/>
              </a:xfrm>
              <a:prstGeom prst="rect">
                <a:avLst/>
              </a:prstGeom>
              <a:blipFill rotWithShape="0">
                <a:blip r:embed="rId4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565" y="4418359"/>
                <a:ext cx="1723593" cy="865029"/>
              </a:xfrm>
              <a:prstGeom prst="rect">
                <a:avLst/>
              </a:prstGeom>
              <a:blipFill rotWithShape="0">
                <a:blip r:embed="rId5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6" y="1602747"/>
                <a:ext cx="1723593" cy="865029"/>
              </a:xfrm>
              <a:prstGeom prst="rect">
                <a:avLst/>
              </a:prstGeom>
              <a:blipFill rotWithShape="0">
                <a:blip r:embed="rId6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644" y="2999703"/>
                <a:ext cx="1723593" cy="865029"/>
              </a:xfrm>
              <a:prstGeom prst="rect">
                <a:avLst/>
              </a:prstGeom>
              <a:blipFill rotWithShape="0">
                <a:blip r:embed="rId7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865" y="4418358"/>
                <a:ext cx="1723593" cy="865029"/>
              </a:xfrm>
              <a:prstGeom prst="rect">
                <a:avLst/>
              </a:prstGeom>
              <a:blipFill rotWithShape="0">
                <a:blip r:embed="rId8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236216" y="129641"/>
            <a:ext cx="3560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Volume/Surface Area Spider - Answers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9500" y="5355623"/>
            <a:ext cx="356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surface area/volume of each shape.</a:t>
            </a:r>
          </a:p>
        </p:txBody>
      </p:sp>
    </p:spTree>
    <p:extLst>
      <p:ext uri="{BB962C8B-B14F-4D97-AF65-F5344CB8AC3E}">
        <p14:creationId xmlns:p14="http://schemas.microsoft.com/office/powerpoint/2010/main" val="3599034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856</Words>
  <Application>Microsoft Office PowerPoint</Application>
  <PresentationFormat>Widescreen</PresentationFormat>
  <Paragraphs>357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Andrew Lutwyche</cp:lastModifiedBy>
  <cp:revision>51</cp:revision>
  <dcterms:created xsi:type="dcterms:W3CDTF">2016-09-18T17:13:39Z</dcterms:created>
  <dcterms:modified xsi:type="dcterms:W3CDTF">2024-05-09T05:35:37Z</dcterms:modified>
</cp:coreProperties>
</file>