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63" r:id="rId5"/>
    <p:sldId id="259" r:id="rId6"/>
    <p:sldId id="264" r:id="rId7"/>
    <p:sldId id="260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14/01/2018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12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17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12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40.png"/><Relationship Id="rId5" Type="http://schemas.openxmlformats.org/officeDocument/2006/relationships/image" Target="../media/image38.pn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4" Type="http://schemas.openxmlformats.org/officeDocument/2006/relationships/image" Target="../media/image37.png"/><Relationship Id="rId9" Type="http://schemas.openxmlformats.org/officeDocument/2006/relationships/image" Target="../media/image31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12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54.png"/><Relationship Id="rId5" Type="http://schemas.openxmlformats.org/officeDocument/2006/relationships/image" Target="../media/image5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4" Type="http://schemas.openxmlformats.org/officeDocument/2006/relationships/image" Target="../media/image51.png"/><Relationship Id="rId9" Type="http://schemas.openxmlformats.org/officeDocument/2006/relationships/image" Target="../media/image45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360230" y="1447263"/>
            <a:ext cx="159973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360230" y="4573844"/>
            <a:ext cx="159973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273289" y="1447263"/>
            <a:ext cx="16640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273288" y="4573843"/>
            <a:ext cx="16640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05876" y="347552"/>
            <a:ext cx="4071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/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in the centre; there is a transformation on each leg.</a:t>
                </a:r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blipFill>
                <a:blip r:embed="rId4"/>
                <a:stretch>
                  <a:fillRect t="-3947" r="-4348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6" name="Picture 95">
            <a:extLst>
              <a:ext uri="{FF2B5EF4-FFF2-40B4-BE49-F238E27FC236}">
                <a16:creationId xmlns:a16="http://schemas.microsoft.com/office/drawing/2014/main" id="{4C68A84F-F021-4204-BAFB-FED5A9A00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4468" y="2498017"/>
            <a:ext cx="1892685" cy="191021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13E4228D-9105-4F7A-BA73-F7EDD5CC5F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0643" y="262637"/>
            <a:ext cx="1892592" cy="1883890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7F31A8E2-9A3C-4552-9FF2-8CD3977333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0643" y="4734573"/>
            <a:ext cx="1886571" cy="1890938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50F3DB12-F8FC-4BE9-A141-FBC8D146A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420" y="4734573"/>
            <a:ext cx="1886571" cy="189093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2CC66A06-14F2-448D-A4E1-F0C0C04F52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2624" y="262637"/>
            <a:ext cx="1836967" cy="1849724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CC8EBE04-3D59-4E81-8972-A385C549F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965" y="2477112"/>
            <a:ext cx="1892685" cy="191021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CACA69B-E5D9-464B-BC06-0039310D9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831" y="2492209"/>
            <a:ext cx="1892685" cy="191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blipFill>
                <a:blip r:embed="rId5"/>
                <a:stretch>
                  <a:fillRect l="-36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05876" y="347552"/>
            <a:ext cx="4071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1 -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/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in the centre; there is a transformation on each leg.</a:t>
                </a:r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blipFill>
                <a:blip r:embed="rId8"/>
                <a:stretch>
                  <a:fillRect t="-3947" r="-4348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6" name="Picture 95">
            <a:extLst>
              <a:ext uri="{FF2B5EF4-FFF2-40B4-BE49-F238E27FC236}">
                <a16:creationId xmlns:a16="http://schemas.microsoft.com/office/drawing/2014/main" id="{4C68A84F-F021-4204-BAFB-FED5A9A00E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4468" y="2498017"/>
            <a:ext cx="1892685" cy="191021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13E4228D-9105-4F7A-BA73-F7EDD5CC5F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0643" y="262637"/>
            <a:ext cx="1892592" cy="1883890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7F31A8E2-9A3C-4552-9FF2-8CD3977333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50643" y="4734573"/>
            <a:ext cx="1886571" cy="1890938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0E6F7EC1-22F8-4011-9426-05D4E8B4C1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45164" y="2455554"/>
            <a:ext cx="1960521" cy="1969577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B22C7A69-9C69-4EF2-8896-E551799585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627" y="2455554"/>
            <a:ext cx="1969667" cy="1983282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50F3DB12-F8FC-4BE9-A141-FBC8D146A22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420" y="4734573"/>
            <a:ext cx="1886571" cy="1890938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2CC66A06-14F2-448D-A4E1-F0C0C04F52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2624" y="262637"/>
            <a:ext cx="1836967" cy="184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1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360230" y="1447263"/>
            <a:ext cx="159973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360230" y="4573844"/>
            <a:ext cx="159973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273289" y="1447263"/>
            <a:ext cx="16640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273288" y="4573843"/>
            <a:ext cx="16640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05876" y="347552"/>
            <a:ext cx="4071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/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in the centre; there is a transformation on each leg.</a:t>
                </a:r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blipFill>
                <a:blip r:embed="rId4"/>
                <a:stretch>
                  <a:fillRect t="-3947" r="-4348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DE56D45A-2A95-480C-BADD-05B62FDF9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441" y="2465590"/>
            <a:ext cx="1956286" cy="19562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ABC01D-8745-4EE2-BD42-C53DCEBF9B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764" y="262548"/>
            <a:ext cx="1862213" cy="18665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4A359A-789E-432C-B4FA-6698DD14DE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475" y="4739702"/>
            <a:ext cx="1870124" cy="18701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DFC96-6B83-40B8-A00D-0017E5D2A6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64470" y="4736891"/>
            <a:ext cx="1873542" cy="18865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1A0AEEE-3707-4F78-936A-D733F67773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19" y="233532"/>
            <a:ext cx="1904276" cy="18955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4460857-18C8-40CF-BBF8-D94537AA51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1604" y="2454074"/>
            <a:ext cx="1956286" cy="195628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0D29F415-40F0-4E6E-AAD8-6AD67F01B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00" y="2454074"/>
            <a:ext cx="1956286" cy="19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45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blipFill>
                <a:blip r:embed="rId5"/>
                <a:stretch>
                  <a:fillRect l="-36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05876" y="347552"/>
            <a:ext cx="4071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2 -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/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in the centre; there is a transformation on each leg.</a:t>
                </a:r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blipFill>
                <a:blip r:embed="rId8"/>
                <a:stretch>
                  <a:fillRect t="-3947" r="-4348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DE56D45A-2A95-480C-BADD-05B62FDF91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60441" y="2465590"/>
            <a:ext cx="1956286" cy="19562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ABC01D-8745-4EE2-BD42-C53DCEBF9B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3764" y="262548"/>
            <a:ext cx="1862213" cy="18665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4C0CF0-9DBB-41BB-9781-289FBB3C47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0785" y="2457763"/>
            <a:ext cx="1974900" cy="19840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4A359A-789E-432C-B4FA-6698DD14DE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5475" y="4739702"/>
            <a:ext cx="1870124" cy="18701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2DFC96-6B83-40B8-A00D-0017E5D2A6D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64470" y="4736891"/>
            <a:ext cx="1873542" cy="18865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E5ED4EB-1DC6-442A-BFDD-08D3FDF4AD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0492" y="2457763"/>
            <a:ext cx="1964113" cy="19641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1A0AEEE-3707-4F78-936A-D733F67773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7619" y="233532"/>
            <a:ext cx="1904276" cy="189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76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149130" y="1447263"/>
            <a:ext cx="196608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79458" y="2999704"/>
                <a:ext cx="1966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458" y="2999704"/>
                <a:ext cx="1966083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149130" y="4573844"/>
            <a:ext cx="196608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053696" y="1447263"/>
            <a:ext cx="204517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855588" y="2999703"/>
                <a:ext cx="20451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=2+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588" y="2999703"/>
                <a:ext cx="204517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053695" y="4573843"/>
            <a:ext cx="204517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05876" y="347552"/>
            <a:ext cx="4071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2E127-5081-418A-B78B-F71855751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417" y="2492858"/>
            <a:ext cx="1928159" cy="1888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5B3F68-1ED9-4817-A43F-B2F558301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5919" y="414837"/>
            <a:ext cx="1942040" cy="15468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44DFDD-D206-408F-B6E2-4972F48F59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039" y="271381"/>
            <a:ext cx="2025670" cy="1833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207EF8-6268-413F-A06D-D6331B19F4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1894" y="4769354"/>
            <a:ext cx="1922418" cy="18225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38DB97-D5F3-4267-8523-13E84BD734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688" y="4728272"/>
            <a:ext cx="1969037" cy="18635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3B5A86A-BF5F-4F1D-8A9E-192001851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844" y="2492858"/>
            <a:ext cx="1928159" cy="18880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ED326E9-CBB7-4E65-B966-42ADB7DF4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32" y="2486914"/>
            <a:ext cx="1928159" cy="18880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1A9A13C-5E04-41BF-ACEE-692BC3D66292}"/>
                  </a:ext>
                </a:extLst>
              </p:cNvPr>
              <p:cNvSpPr txBox="1"/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The description of each transformation of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on each leg.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1A9A13C-5E04-41BF-ACEE-692BC3D66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blipFill>
                <a:blip r:embed="rId9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7342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149130" y="1447263"/>
                <a:ext cx="1966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130" y="1447263"/>
                <a:ext cx="1966083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79458" y="2999704"/>
                <a:ext cx="1966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9458" y="2999704"/>
                <a:ext cx="196608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149130" y="4573844"/>
                <a:ext cx="196608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130" y="4573844"/>
                <a:ext cx="196608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053696" y="1447263"/>
                <a:ext cx="20451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696" y="1447263"/>
                <a:ext cx="204517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855588" y="2999703"/>
                <a:ext cx="20451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=2+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588" y="2999703"/>
                <a:ext cx="204517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053695" y="4573843"/>
                <a:ext cx="204517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695" y="4573843"/>
                <a:ext cx="204517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05876" y="347552"/>
            <a:ext cx="4071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3 -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D2E127-5081-418A-B78B-F71855751A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417" y="2492858"/>
            <a:ext cx="1928159" cy="1888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5B3F68-1ED9-4817-A43F-B2F558301D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25919" y="414837"/>
            <a:ext cx="1942040" cy="15468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44DFDD-D206-408F-B6E2-4972F48F59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039" y="271381"/>
            <a:ext cx="2025670" cy="18337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F9B591-E81D-495E-BBF4-1D74B92E27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4648" y="2455751"/>
            <a:ext cx="1961249" cy="19802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207EF8-6268-413F-A06D-D6331B19F4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1894" y="4769354"/>
            <a:ext cx="1922418" cy="18225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38DB97-D5F3-4267-8523-13E84BD7347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688" y="4728272"/>
            <a:ext cx="1969037" cy="18635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316056-334D-48C8-92E1-A148F2DEE1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1663" y="2491299"/>
            <a:ext cx="1972313" cy="18818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EE4883-7CE4-4D74-836F-7579699D51A2}"/>
                  </a:ext>
                </a:extLst>
              </p:cNvPr>
              <p:cNvSpPr txBox="1"/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The description of each transformation of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on each leg.</a:t>
                </a: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3EE4883-7CE4-4D74-836F-7579699D5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blipFill>
                <a:blip r:embed="rId15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1453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270479" y="1447263"/>
            <a:ext cx="188605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00807" y="2999704"/>
                <a:ext cx="18860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807" y="2999704"/>
                <a:ext cx="1886059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7270479" y="4573844"/>
            <a:ext cx="188605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179928" y="1447263"/>
            <a:ext cx="19619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886284" y="2999703"/>
                <a:ext cx="1961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−90°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84" y="2999703"/>
                <a:ext cx="1961930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/>
          <p:cNvSpPr/>
          <p:nvPr/>
        </p:nvSpPr>
        <p:spPr>
          <a:xfrm>
            <a:off x="3179927" y="4573843"/>
            <a:ext cx="196193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05876" y="347552"/>
            <a:ext cx="40710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0EE1B6-8D8B-4CB7-876C-C243E98330E0}"/>
                  </a:ext>
                </a:extLst>
              </p:cNvPr>
              <p:cNvSpPr txBox="1"/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The description of each transformation of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on each leg.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0EE1B6-8D8B-4CB7-876C-C243E9833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blipFill>
                <a:blip r:embed="rId4"/>
                <a:stretch>
                  <a:fillRect t="-5882" r="-20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1C80833-DDEA-4ADF-978B-7D8604AAEF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430" y="2506150"/>
            <a:ext cx="1983498" cy="1868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C0112-A355-4F1E-AA06-A76904930E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8575" y="263885"/>
            <a:ext cx="2010702" cy="1824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B04840-7F33-46C6-9C1E-24ECC713C0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8575" y="4745229"/>
            <a:ext cx="2010702" cy="1878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8CA8E0-71CB-421F-A524-5A78AF8794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058" y="4734204"/>
            <a:ext cx="1996612" cy="1864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50DAA3-BF60-44EA-A48C-669910A2D7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059" y="270736"/>
            <a:ext cx="1996612" cy="18673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8AC7729-4741-45F6-9E2A-EC8FB12259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884" y="2506150"/>
            <a:ext cx="1983498" cy="186844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94803BE-F99C-4A7F-84AA-36B7247BA5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47" y="2506150"/>
            <a:ext cx="1983498" cy="186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97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270479" y="1447263"/>
                <a:ext cx="18860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479" y="1447263"/>
                <a:ext cx="1886059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00807" y="2999704"/>
                <a:ext cx="18860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807" y="2999704"/>
                <a:ext cx="188605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270479" y="4573844"/>
                <a:ext cx="188605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479" y="4573844"/>
                <a:ext cx="1886059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179928" y="1447263"/>
                <a:ext cx="1961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8" y="1447263"/>
                <a:ext cx="196193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886284" y="2999703"/>
                <a:ext cx="1961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−90°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6284" y="2999703"/>
                <a:ext cx="196193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179927" y="4573843"/>
                <a:ext cx="196193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unc>
                        <m:func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func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7" y="4573843"/>
                <a:ext cx="196193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05876" y="347552"/>
            <a:ext cx="4071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4 -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0EE1B6-8D8B-4CB7-876C-C243E98330E0}"/>
                  </a:ext>
                </a:extLst>
              </p:cNvPr>
              <p:cNvSpPr txBox="1"/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The description of each transformation of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from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sz="2400" i="1" dirty="0">
                    <a:solidFill>
                      <a:schemeClr val="accent6">
                        <a:lumMod val="50000"/>
                      </a:schemeClr>
                    </a:solidFill>
                  </a:rPr>
                  <a:t> is on each leg.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40EE1B6-8D8B-4CB7-876C-C243E9833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26" y="5735973"/>
                <a:ext cx="5976611" cy="830997"/>
              </a:xfrm>
              <a:prstGeom prst="rect">
                <a:avLst/>
              </a:prstGeom>
              <a:blipFill>
                <a:blip r:embed="rId8"/>
                <a:stretch>
                  <a:fillRect t="-5882" r="-20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1C80833-DDEA-4ADF-978B-7D8604AAEF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1430" y="2506150"/>
            <a:ext cx="1983498" cy="1868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CC0112-A355-4F1E-AA06-A76904930E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8575" y="263885"/>
            <a:ext cx="2010702" cy="18242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102B55-8966-4AC6-AC94-45D9CEDA6A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077" y="2415838"/>
            <a:ext cx="1959608" cy="2019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041435-47C1-4C70-9282-F7BF8F5AAE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12883" y="2435990"/>
            <a:ext cx="1978733" cy="19990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B04840-7F33-46C6-9C1E-24ECC713C0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88575" y="4745229"/>
            <a:ext cx="2010702" cy="1878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8CA8E0-71CB-421F-A524-5A78AF8794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2058" y="4734204"/>
            <a:ext cx="1996612" cy="1864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50DAA3-BF60-44EA-A48C-669910A2D7B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2059" y="270736"/>
            <a:ext cx="1996612" cy="18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84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16551" y="2378387"/>
            <a:ext cx="2049657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166208" y="1196767"/>
            <a:ext cx="209706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>
            <a:off x="7166208" y="3447314"/>
            <a:ext cx="2415396" cy="3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166208" y="4516241"/>
            <a:ext cx="2097062" cy="116291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832701" y="1196767"/>
            <a:ext cx="2283852" cy="11816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832701" y="4516241"/>
            <a:ext cx="2283850" cy="11629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611705" y="3447314"/>
            <a:ext cx="250484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263270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65363" y="206061"/>
            <a:ext cx="2067338" cy="19814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5363" y="4707530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63270" y="4707531"/>
            <a:ext cx="2067338" cy="19432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581604" y="2378761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44367" y="2378387"/>
            <a:ext cx="2067338" cy="213785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A06F47D0-B9D4-43BD-8736-4878022F537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1447263"/>
                <a:ext cx="1599731" cy="865029"/>
              </a:xfrm>
              <a:prstGeom prst="rect">
                <a:avLst/>
              </a:prstGeom>
              <a:blipFill>
                <a:blip r:embed="rId2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2398B23-64F6-41A9-8AA1-477D7D828C41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558" y="2999704"/>
                <a:ext cx="1599731" cy="865029"/>
              </a:xfrm>
              <a:prstGeom prst="rect">
                <a:avLst/>
              </a:prstGeom>
              <a:blipFill>
                <a:blip r:embed="rId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2046F4B-8173-438B-A77E-78931378E30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230" y="4573844"/>
                <a:ext cx="1599731" cy="865029"/>
              </a:xfrm>
              <a:prstGeom prst="rect">
                <a:avLst/>
              </a:prstGeom>
              <a:blipFill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7480A08-9DCC-4C62-88E9-571DC0ABECE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9" y="1447263"/>
                <a:ext cx="1664084" cy="865029"/>
              </a:xfrm>
              <a:prstGeom prst="rect">
                <a:avLst/>
              </a:prstGeom>
              <a:blipFill>
                <a:blip r:embed="rId5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DB0916E-67AE-4F85-8E75-9329176CF8B1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645" y="2999703"/>
                <a:ext cx="1664084" cy="865029"/>
              </a:xfrm>
              <a:prstGeom prst="rect">
                <a:avLst/>
              </a:prstGeom>
              <a:blipFill>
                <a:blip r:embed="rId6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D6DECD1-EF55-42B8-AF38-7878C49C510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88" y="4573843"/>
                <a:ext cx="1664084" cy="865029"/>
              </a:xfrm>
              <a:prstGeom prst="rect">
                <a:avLst/>
              </a:prstGeom>
              <a:blipFill>
                <a:blip r:embed="rId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105876" y="347552"/>
            <a:ext cx="4071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Transforming Functions Spider - Blank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/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in the centre; there is a transformation on each leg.</a:t>
                </a:r>
              </a:p>
            </p:txBody>
          </p:sp>
        </mc:Choice>
        <mc:Fallback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5F03BDE1-14A7-48E3-96C8-7A8B341EE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7" y="5451833"/>
                <a:ext cx="4071006" cy="1384995"/>
              </a:xfrm>
              <a:prstGeom prst="rect">
                <a:avLst/>
              </a:prstGeom>
              <a:blipFill>
                <a:blip r:embed="rId8"/>
                <a:stretch>
                  <a:fillRect t="-3947" r="-4348" b="-1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770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388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26</cp:revision>
  <dcterms:created xsi:type="dcterms:W3CDTF">2016-09-18T17:13:39Z</dcterms:created>
  <dcterms:modified xsi:type="dcterms:W3CDTF">2018-01-14T20:10:13Z</dcterms:modified>
</cp:coreProperties>
</file>