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4" r:id="rId4"/>
    <p:sldId id="260" r:id="rId5"/>
    <p:sldId id="265" r:id="rId6"/>
    <p:sldId id="261" r:id="rId7"/>
    <p:sldId id="266" r:id="rId8"/>
    <p:sldId id="259" r:id="rId9"/>
    <p:sldId id="267" r:id="rId10"/>
    <p:sldId id="263" r:id="rId11"/>
    <p:sldId id="269" r:id="rId12"/>
    <p:sldId id="262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31/12/2017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30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70.png"/><Relationship Id="rId7" Type="http://schemas.openxmlformats.org/officeDocument/2006/relationships/image" Target="../media/image6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0.png"/><Relationship Id="rId5" Type="http://schemas.openxmlformats.org/officeDocument/2006/relationships/image" Target="../media/image400.png"/><Relationship Id="rId10" Type="http://schemas.openxmlformats.org/officeDocument/2006/relationships/image" Target="../media/image90.png"/><Relationship Id="rId4" Type="http://schemas.openxmlformats.org/officeDocument/2006/relationships/image" Target="../media/image300.png"/><Relationship Id="rId9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11.png"/><Relationship Id="rId7" Type="http://schemas.openxmlformats.org/officeDocument/2006/relationships/image" Target="../media/image15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10" Type="http://schemas.openxmlformats.org/officeDocument/2006/relationships/image" Target="../media/image180.png"/><Relationship Id="rId4" Type="http://schemas.openxmlformats.org/officeDocument/2006/relationships/image" Target="../media/image120.png"/><Relationship Id="rId9" Type="http://schemas.openxmlformats.org/officeDocument/2006/relationships/image" Target="../media/image1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7809"/>
            <a:ext cx="9144000" cy="3869634"/>
          </a:xfrm>
        </p:spPr>
        <p:txBody>
          <a:bodyPr>
            <a:normAutofit/>
          </a:bodyPr>
          <a:lstStyle/>
          <a:p>
            <a:r>
              <a:rPr lang="en-GB" sz="8000" b="1" dirty="0"/>
              <a:t>Trigonometry In Non-Right-Angled Triangles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57411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a “spare” one – what answer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C53979FA-E75D-407A-913F-9F2660627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45" y="1390540"/>
            <a:ext cx="1420205" cy="117178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96A8B47-16FD-4376-8200-BFC7FCB74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154" y="5252817"/>
            <a:ext cx="1387870" cy="11176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4BEA33-7A4D-41D9-9B14-FCCFA858C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334" y="4170833"/>
            <a:ext cx="1386108" cy="113113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0B37B8D-0504-445E-8562-288EE4566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376373"/>
            <a:ext cx="1287762" cy="118936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A548EEF-0765-4DBB-8C6D-2469F77AAC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3244" y="2291720"/>
            <a:ext cx="1435198" cy="10618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p:sp>
        <p:nvSpPr>
          <p:cNvPr id="3" name="Cloud 2"/>
          <p:cNvSpPr/>
          <p:nvPr/>
        </p:nvSpPr>
        <p:spPr>
          <a:xfrm>
            <a:off x="238539" y="1232452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38539" y="3254841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38538" y="5100117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625116" y="2088538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625115" y="4028078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036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=33.8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03640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036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19.7</m:t>
                    </m:r>
                    <m:sSup>
                      <m:sSup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03640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036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44.9</m:t>
                    </m:r>
                    <m:sSup>
                      <m:sSup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03640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036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34.8</m:t>
                    </m:r>
                    <m:sSup>
                      <m:sSup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03640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41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C53979FA-E75D-407A-913F-9F2660627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45" y="1390540"/>
            <a:ext cx="1420205" cy="117178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96A8B47-16FD-4376-8200-BFC7FCB74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154" y="5252817"/>
            <a:ext cx="1387870" cy="11176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4BEA33-7A4D-41D9-9B14-FCCFA858C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334" y="4170833"/>
            <a:ext cx="1386108" cy="113113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0B37B8D-0504-445E-8562-288EE4566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376373"/>
            <a:ext cx="1287762" cy="118936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A548EEF-0765-4DBB-8C6D-2469F77AAC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3244" y="2291720"/>
            <a:ext cx="1435198" cy="10618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38539" y="1232452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38539" y="3254841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38538" y="5100117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625116" y="2088538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625115" y="4028078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036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=33.8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03640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036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19.7</m:t>
                    </m:r>
                    <m:sSup>
                      <m:sSup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03640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036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44.9</m:t>
                    </m:r>
                    <m:sSup>
                      <m:sSup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03640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036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34.8</m:t>
                    </m:r>
                    <m:sSup>
                      <m:sSup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03640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F3EC6B95-03E4-4909-AE65-7982F8FF39CE}"/>
                  </a:ext>
                </a:extLst>
              </p:cNvPr>
              <p:cNvSpPr/>
              <p:nvPr/>
            </p:nvSpPr>
            <p:spPr>
              <a:xfrm>
                <a:off x="4829875" y="1061770"/>
                <a:ext cx="3036409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50000"/>
                      </a:schemeClr>
                    </a:solidFill>
                  </a:rPr>
                  <a:t>Area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31.7</m:t>
                    </m:r>
                    <m:sSup>
                      <m:sSupPr>
                        <m:ctrlPr>
                          <a:rPr lang="en-GB" sz="2000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F3EC6B95-03E4-4909-AE65-7982F8FF39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875" y="1061770"/>
                <a:ext cx="3036409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0B357464-3A24-44A6-9400-DB466A283478}"/>
              </a:ext>
            </a:extLst>
          </p:cNvPr>
          <p:cNvCxnSpPr>
            <a:cxnSpLocks/>
            <a:stCxn id="3" idx="0"/>
            <a:endCxn id="12" idx="2"/>
          </p:cNvCxnSpPr>
          <p:nvPr/>
        </p:nvCxnSpPr>
        <p:spPr>
          <a:xfrm flipV="1">
            <a:off x="2831653" y="1716679"/>
            <a:ext cx="2007640" cy="259754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A040F102-5F97-425D-BC63-E50B7BA89C90}"/>
              </a:ext>
            </a:extLst>
          </p:cNvPr>
          <p:cNvCxnSpPr>
            <a:cxnSpLocks/>
            <a:stCxn id="6" idx="0"/>
            <a:endCxn id="11" idx="2"/>
          </p:cNvCxnSpPr>
          <p:nvPr/>
        </p:nvCxnSpPr>
        <p:spPr>
          <a:xfrm>
            <a:off x="5218230" y="2832519"/>
            <a:ext cx="3607732" cy="3234381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1BCD1614-6F9E-45DE-8EF5-57BA297C5551}"/>
              </a:ext>
            </a:extLst>
          </p:cNvPr>
          <p:cNvCxnSpPr>
            <a:cxnSpLocks/>
            <a:stCxn id="4" idx="0"/>
            <a:endCxn id="9" idx="2"/>
          </p:cNvCxnSpPr>
          <p:nvPr/>
        </p:nvCxnSpPr>
        <p:spPr>
          <a:xfrm flipV="1">
            <a:off x="2831653" y="3150706"/>
            <a:ext cx="5994309" cy="848116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879C3801-7376-4905-9656-21F37CE99FDF}"/>
              </a:ext>
            </a:extLst>
          </p:cNvPr>
          <p:cNvCxnSpPr>
            <a:cxnSpLocks/>
            <a:stCxn id="7" idx="0"/>
            <a:endCxn id="8" idx="2"/>
          </p:cNvCxnSpPr>
          <p:nvPr/>
        </p:nvCxnSpPr>
        <p:spPr>
          <a:xfrm flipV="1">
            <a:off x="5218229" y="1692609"/>
            <a:ext cx="3607734" cy="3079450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AA45A40F-A706-47DF-B187-F7D60D814767}"/>
              </a:ext>
            </a:extLst>
          </p:cNvPr>
          <p:cNvCxnSpPr>
            <a:cxnSpLocks/>
            <a:stCxn id="5" idx="0"/>
            <a:endCxn id="10" idx="2"/>
          </p:cNvCxnSpPr>
          <p:nvPr/>
        </p:nvCxnSpPr>
        <p:spPr>
          <a:xfrm flipV="1">
            <a:off x="2831652" y="4608803"/>
            <a:ext cx="5994310" cy="1235295"/>
          </a:xfrm>
          <a:prstGeom prst="curvedConnector3">
            <a:avLst>
              <a:gd name="adj1" fmla="val 50000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276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2B67BA38-4AD5-425B-8F48-17D7C4700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33" y="5263711"/>
            <a:ext cx="1504737" cy="120856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8BB17BE-33C5-4804-AB3F-D607B6C34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886" y="4232054"/>
            <a:ext cx="1421230" cy="112534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2A75B42-C145-4D8B-8246-6E94FB2F8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54" y="3419499"/>
            <a:ext cx="1494002" cy="121715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A4A34D8-4E83-4563-B9DD-A3F624B7D8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3972" y="2197438"/>
            <a:ext cx="1637562" cy="127016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8D4B42B-4CC9-4CE4-9041-B440937D2C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491" y="1330757"/>
            <a:ext cx="1352685" cy="1220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p:sp>
        <p:nvSpPr>
          <p:cNvPr id="3" name="Cloud 2"/>
          <p:cNvSpPr/>
          <p:nvPr/>
        </p:nvSpPr>
        <p:spPr>
          <a:xfrm>
            <a:off x="238539" y="1232452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38539" y="3254841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38538" y="5100117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625116" y="2088538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625115" y="4028078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95185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=13.1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951852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95185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=11.1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951852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95185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=12.7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951852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95185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=12.2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951852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0070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2B67BA38-4AD5-425B-8F48-17D7C4700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33" y="5263711"/>
            <a:ext cx="1504737" cy="120856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8BB17BE-33C5-4804-AB3F-D607B6C34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886" y="4232054"/>
            <a:ext cx="1421230" cy="112534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2A75B42-C145-4D8B-8246-6E94FB2F8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54" y="3419499"/>
            <a:ext cx="1494002" cy="121715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A4A34D8-4E83-4563-B9DD-A3F624B7D8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3972" y="2197438"/>
            <a:ext cx="1637562" cy="127016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8D4B42B-4CC9-4CE4-9041-B440937D2C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491" y="1330757"/>
            <a:ext cx="1352685" cy="1220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38539" y="1232452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38539" y="3254841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38538" y="5100117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625116" y="2088538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625115" y="4028078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95185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=13.1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951852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95185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=11.1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951852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95185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=12.7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951852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95185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=12.2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951852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loud 13">
                <a:extLst>
                  <a:ext uri="{FF2B5EF4-FFF2-40B4-BE49-F238E27FC236}">
                    <a16:creationId xmlns:a16="http://schemas.microsoft.com/office/drawing/2014/main" id="{2FF8AB8B-FB2D-42B9-8687-0B76EC61AB0E}"/>
                  </a:ext>
                </a:extLst>
              </p:cNvPr>
              <p:cNvSpPr/>
              <p:nvPr/>
            </p:nvSpPr>
            <p:spPr>
              <a:xfrm>
                <a:off x="4827372" y="5312709"/>
                <a:ext cx="2951852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=8.1</m:t>
                      </m:r>
                      <m:r>
                        <a:rPr lang="en-GB" sz="2000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Cloud 13">
                <a:extLst>
                  <a:ext uri="{FF2B5EF4-FFF2-40B4-BE49-F238E27FC236}">
                    <a16:creationId xmlns:a16="http://schemas.microsoft.com/office/drawing/2014/main" id="{2FF8AB8B-FB2D-42B9-8687-0B76EC61AB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7372" y="5312709"/>
                <a:ext cx="2951852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671FE6B4-70A4-40ED-8B03-AAAACF8613B7}"/>
              </a:ext>
            </a:extLst>
          </p:cNvPr>
          <p:cNvCxnSpPr>
            <a:cxnSpLocks/>
            <a:stCxn id="3" idx="0"/>
            <a:endCxn id="9" idx="2"/>
          </p:cNvCxnSpPr>
          <p:nvPr/>
        </p:nvCxnSpPr>
        <p:spPr>
          <a:xfrm>
            <a:off x="2831653" y="1976433"/>
            <a:ext cx="5994047" cy="1174273"/>
          </a:xfrm>
          <a:prstGeom prst="curvedConnector3">
            <a:avLst>
              <a:gd name="adj1" fmla="val 81876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EE9A7619-A54F-44F5-B343-2D73D28D78B0}"/>
              </a:ext>
            </a:extLst>
          </p:cNvPr>
          <p:cNvCxnSpPr>
            <a:cxnSpLocks/>
            <a:stCxn id="6" idx="0"/>
            <a:endCxn id="11" idx="2"/>
          </p:cNvCxnSpPr>
          <p:nvPr/>
        </p:nvCxnSpPr>
        <p:spPr>
          <a:xfrm>
            <a:off x="5218230" y="2832519"/>
            <a:ext cx="3607470" cy="3234381"/>
          </a:xfrm>
          <a:prstGeom prst="curvedConnector3">
            <a:avLst>
              <a:gd name="adj1" fmla="val 7610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6340B57C-7DFE-4E59-BF82-49CF469D7F89}"/>
              </a:ext>
            </a:extLst>
          </p:cNvPr>
          <p:cNvCxnSpPr>
            <a:cxnSpLocks/>
            <a:stCxn id="4" idx="0"/>
            <a:endCxn id="8" idx="2"/>
          </p:cNvCxnSpPr>
          <p:nvPr/>
        </p:nvCxnSpPr>
        <p:spPr>
          <a:xfrm flipV="1">
            <a:off x="2831653" y="1692609"/>
            <a:ext cx="5994048" cy="2306213"/>
          </a:xfrm>
          <a:prstGeom prst="curvedConnector3">
            <a:avLst>
              <a:gd name="adj1" fmla="val 69125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77700996-95CD-4826-84DC-42D368AC3506}"/>
              </a:ext>
            </a:extLst>
          </p:cNvPr>
          <p:cNvCxnSpPr>
            <a:cxnSpLocks/>
            <a:stCxn id="7" idx="1"/>
            <a:endCxn id="14" idx="2"/>
          </p:cNvCxnSpPr>
          <p:nvPr/>
        </p:nvCxnSpPr>
        <p:spPr>
          <a:xfrm rot="16200000" flipH="1">
            <a:off x="4153060" y="5284149"/>
            <a:ext cx="453163" cy="913774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E51F414F-2061-465C-BC58-C81AF34A9335}"/>
              </a:ext>
            </a:extLst>
          </p:cNvPr>
          <p:cNvCxnSpPr>
            <a:cxnSpLocks/>
            <a:stCxn id="5" idx="0"/>
            <a:endCxn id="10" idx="2"/>
          </p:cNvCxnSpPr>
          <p:nvPr/>
        </p:nvCxnSpPr>
        <p:spPr>
          <a:xfrm flipV="1">
            <a:off x="2831652" y="4608803"/>
            <a:ext cx="5994048" cy="1235295"/>
          </a:xfrm>
          <a:prstGeom prst="curvedConnector3">
            <a:avLst>
              <a:gd name="adj1" fmla="val 39754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47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61328CE0-102B-4FFC-8B0A-BC318D706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56" y="5263711"/>
            <a:ext cx="1567301" cy="10708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9D16B4-9FFD-4F08-B417-BC4EF1472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512" y="3493529"/>
            <a:ext cx="1469417" cy="11224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0071EEA-D455-4A1B-97A1-DD18118188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082" y="4173179"/>
            <a:ext cx="1198280" cy="12075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8238428-A920-4947-B4E5-D095E55CA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6894" y="2329687"/>
            <a:ext cx="1510956" cy="11839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5EE9AB-BD71-4B03-8837-8B4D3227C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57" y="1458132"/>
            <a:ext cx="1528141" cy="1169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p:sp>
        <p:nvSpPr>
          <p:cNvPr id="3" name="Cloud 2"/>
          <p:cNvSpPr/>
          <p:nvPr/>
        </p:nvSpPr>
        <p:spPr>
          <a:xfrm>
            <a:off x="238539" y="1232452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38539" y="3254841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38538" y="5100117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625116" y="2115042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625115" y="4028078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739719" y="1037700"/>
                <a:ext cx="29825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=54.3°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719" y="1037700"/>
                <a:ext cx="298257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739718" y="2495797"/>
                <a:ext cx="29825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=78.8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718" y="2495797"/>
                <a:ext cx="298257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739718" y="3953894"/>
                <a:ext cx="29825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=41.3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718" y="3953894"/>
                <a:ext cx="298257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loud 12">
                <a:extLst>
                  <a:ext uri="{FF2B5EF4-FFF2-40B4-BE49-F238E27FC236}">
                    <a16:creationId xmlns:a16="http://schemas.microsoft.com/office/drawing/2014/main" id="{7F4B90BC-53D6-466F-96CB-31E7375E6579}"/>
                  </a:ext>
                </a:extLst>
              </p:cNvPr>
              <p:cNvSpPr/>
              <p:nvPr/>
            </p:nvSpPr>
            <p:spPr>
              <a:xfrm>
                <a:off x="8739718" y="5426968"/>
                <a:ext cx="29825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=40.0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3" name="Cloud 12">
                <a:extLst>
                  <a:ext uri="{FF2B5EF4-FFF2-40B4-BE49-F238E27FC236}">
                    <a16:creationId xmlns:a16="http://schemas.microsoft.com/office/drawing/2014/main" id="{7F4B90BC-53D6-466F-96CB-31E7375E65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718" y="5426968"/>
                <a:ext cx="298257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8246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61328CE0-102B-4FFC-8B0A-BC318D706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56" y="5263711"/>
            <a:ext cx="1567301" cy="10708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9D16B4-9FFD-4F08-B417-BC4EF1472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512" y="3493529"/>
            <a:ext cx="1469417" cy="11224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0071EEA-D455-4A1B-97A1-DD18118188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082" y="4173179"/>
            <a:ext cx="1198280" cy="12075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8238428-A920-4947-B4E5-D095E55CA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6894" y="2329687"/>
            <a:ext cx="1510956" cy="11839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5EE9AB-BD71-4B03-8837-8B4D3227C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57" y="1458132"/>
            <a:ext cx="1528141" cy="1169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38539" y="1232452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38539" y="3254841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38538" y="5100117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625116" y="2115042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625115" y="4028078"/>
            <a:ext cx="2595277" cy="1487961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739719" y="1037700"/>
                <a:ext cx="29825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=54.3°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719" y="1037700"/>
                <a:ext cx="298257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739718" y="2495797"/>
                <a:ext cx="29825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=78.8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718" y="2495797"/>
                <a:ext cx="298257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739718" y="3953894"/>
                <a:ext cx="29825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=41.3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718" y="3953894"/>
                <a:ext cx="298257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4885900" y="5278261"/>
                <a:ext cx="2982578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=43.8</m:t>
                      </m:r>
                      <m:r>
                        <a:rPr lang="en-GB" sz="2000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900" y="5278261"/>
                <a:ext cx="298257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loud 12">
                <a:extLst>
                  <a:ext uri="{FF2B5EF4-FFF2-40B4-BE49-F238E27FC236}">
                    <a16:creationId xmlns:a16="http://schemas.microsoft.com/office/drawing/2014/main" id="{7F4B90BC-53D6-466F-96CB-31E7375E6579}"/>
                  </a:ext>
                </a:extLst>
              </p:cNvPr>
              <p:cNvSpPr/>
              <p:nvPr/>
            </p:nvSpPr>
            <p:spPr>
              <a:xfrm>
                <a:off x="8739718" y="5426968"/>
                <a:ext cx="29825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=40.0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3" name="Cloud 12">
                <a:extLst>
                  <a:ext uri="{FF2B5EF4-FFF2-40B4-BE49-F238E27FC236}">
                    <a16:creationId xmlns:a16="http://schemas.microsoft.com/office/drawing/2014/main" id="{7F4B90BC-53D6-466F-96CB-31E7375E65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718" y="5426968"/>
                <a:ext cx="2982578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610DD85D-2812-408E-B974-10AFF8C086B7}"/>
              </a:ext>
            </a:extLst>
          </p:cNvPr>
          <p:cNvCxnSpPr>
            <a:cxnSpLocks/>
            <a:stCxn id="3" idx="0"/>
            <a:endCxn id="10" idx="2"/>
          </p:cNvCxnSpPr>
          <p:nvPr/>
        </p:nvCxnSpPr>
        <p:spPr>
          <a:xfrm>
            <a:off x="2831653" y="1976433"/>
            <a:ext cx="5917317" cy="2632370"/>
          </a:xfrm>
          <a:prstGeom prst="curvedConnector3">
            <a:avLst>
              <a:gd name="adj1" fmla="val 90593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1F2C33AA-74FC-4FA2-81DE-08D10647A571}"/>
              </a:ext>
            </a:extLst>
          </p:cNvPr>
          <p:cNvCxnSpPr>
            <a:cxnSpLocks/>
            <a:stCxn id="6" idx="0"/>
            <a:endCxn id="13" idx="2"/>
          </p:cNvCxnSpPr>
          <p:nvPr/>
        </p:nvCxnSpPr>
        <p:spPr>
          <a:xfrm>
            <a:off x="5218230" y="2859023"/>
            <a:ext cx="3530740" cy="3222854"/>
          </a:xfrm>
          <a:prstGeom prst="curvedConnector3">
            <a:avLst>
              <a:gd name="adj1" fmla="val 774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2D6B4CFF-1CC2-4827-870E-C5C35348BD84}"/>
              </a:ext>
            </a:extLst>
          </p:cNvPr>
          <p:cNvCxnSpPr>
            <a:cxnSpLocks/>
            <a:stCxn id="4" idx="0"/>
            <a:endCxn id="8" idx="2"/>
          </p:cNvCxnSpPr>
          <p:nvPr/>
        </p:nvCxnSpPr>
        <p:spPr>
          <a:xfrm flipV="1">
            <a:off x="2831653" y="1692609"/>
            <a:ext cx="5917318" cy="2306213"/>
          </a:xfrm>
          <a:prstGeom prst="curvedConnector3">
            <a:avLst>
              <a:gd name="adj1" fmla="val 51491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1935E0D1-6601-4497-8DD5-B7D082CC7F95}"/>
              </a:ext>
            </a:extLst>
          </p:cNvPr>
          <p:cNvCxnSpPr>
            <a:cxnSpLocks/>
            <a:stCxn id="7" idx="0"/>
            <a:endCxn id="9" idx="2"/>
          </p:cNvCxnSpPr>
          <p:nvPr/>
        </p:nvCxnSpPr>
        <p:spPr>
          <a:xfrm flipV="1">
            <a:off x="5218229" y="3150706"/>
            <a:ext cx="3530741" cy="1621353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3163D525-51EC-45AC-9AF1-1DF16AC90377}"/>
              </a:ext>
            </a:extLst>
          </p:cNvPr>
          <p:cNvCxnSpPr>
            <a:cxnSpLocks/>
            <a:stCxn id="5" idx="0"/>
            <a:endCxn id="11" idx="2"/>
          </p:cNvCxnSpPr>
          <p:nvPr/>
        </p:nvCxnSpPr>
        <p:spPr>
          <a:xfrm>
            <a:off x="2831652" y="5844098"/>
            <a:ext cx="2063500" cy="89072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58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4644066-C07B-41B1-8F45-2C10DFF15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281" y="1566867"/>
            <a:ext cx="1422844" cy="12901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F48EBB-BC43-4B51-A2B7-60340224E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213" y="3302007"/>
            <a:ext cx="1364632" cy="11992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C4B88C-FD2A-4484-B2E8-0D85E975F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3312" y="4975534"/>
            <a:ext cx="1171067" cy="11658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6297C0B-9D94-4FC4-A43A-8BE855C576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4857" y="5314189"/>
            <a:ext cx="1139781" cy="12219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AC39C5-2763-47F5-8BF0-09B3FBDAAB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7310" y="4949030"/>
            <a:ext cx="1383038" cy="11542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C050AC-BA79-4743-9427-225BD550E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9685" y="3209272"/>
            <a:ext cx="1291239" cy="11115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797B14-D6B5-4058-B63A-5CF2D268F9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7310" y="1599672"/>
            <a:ext cx="1184255" cy="10993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07DB09-4F22-4598-8946-F8C4351827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4127" y="1360214"/>
            <a:ext cx="1274846" cy="11500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p:sp>
        <p:nvSpPr>
          <p:cNvPr id="3" name="Cloud 2"/>
          <p:cNvSpPr/>
          <p:nvPr/>
        </p:nvSpPr>
        <p:spPr>
          <a:xfrm>
            <a:off x="1870011" y="1425414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1277019" y="3060866"/>
            <a:ext cx="2557670" cy="146506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1870011" y="4718642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4974624" y="314019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to the nearest integer</a:t>
                </a: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3140193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4823791" y="1120347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8" name="Cloud 7"/>
          <p:cNvSpPr/>
          <p:nvPr/>
        </p:nvSpPr>
        <p:spPr>
          <a:xfrm>
            <a:off x="7777570" y="1425414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9" name="Cloud 8"/>
          <p:cNvSpPr/>
          <p:nvPr/>
        </p:nvSpPr>
        <p:spPr>
          <a:xfrm>
            <a:off x="8357310" y="3016806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0" name="Cloud 9"/>
          <p:cNvSpPr/>
          <p:nvPr/>
        </p:nvSpPr>
        <p:spPr>
          <a:xfrm>
            <a:off x="7777570" y="4720835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1" name="Cloud 10"/>
          <p:cNvSpPr/>
          <p:nvPr/>
        </p:nvSpPr>
        <p:spPr>
          <a:xfrm>
            <a:off x="4823790" y="5079915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21882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4644066-C07B-41B1-8F45-2C10DFF15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281" y="1566867"/>
            <a:ext cx="1422844" cy="12901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F48EBB-BC43-4B51-A2B7-60340224E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213" y="3302007"/>
            <a:ext cx="1364632" cy="11992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C4B88C-FD2A-4484-B2E8-0D85E975F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3312" y="4975534"/>
            <a:ext cx="1171067" cy="11658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6297C0B-9D94-4FC4-A43A-8BE855C576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4857" y="5314189"/>
            <a:ext cx="1139781" cy="12219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AC39C5-2763-47F5-8BF0-09B3FBDAAB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7310" y="4949030"/>
            <a:ext cx="1383038" cy="11542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C050AC-BA79-4743-9427-225BD550E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9685" y="3209272"/>
            <a:ext cx="1291239" cy="11115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797B14-D6B5-4058-B63A-5CF2D268F9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7310" y="1599672"/>
            <a:ext cx="1184255" cy="10993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07DB09-4F22-4598-8946-F8C4351827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4127" y="1360214"/>
            <a:ext cx="1274846" cy="11500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1870011" y="1425414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1277019" y="3060866"/>
            <a:ext cx="2557670" cy="1465065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1870011" y="4718642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4974624" y="314019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to the nearest integer</a:t>
                </a: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3140193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4823791" y="1120347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8" name="Cloud 7"/>
          <p:cNvSpPr/>
          <p:nvPr/>
        </p:nvSpPr>
        <p:spPr>
          <a:xfrm>
            <a:off x="7777570" y="1425414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9" name="Cloud 8"/>
          <p:cNvSpPr/>
          <p:nvPr/>
        </p:nvSpPr>
        <p:spPr>
          <a:xfrm>
            <a:off x="8357310" y="3016806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0" name="Cloud 9"/>
          <p:cNvSpPr/>
          <p:nvPr/>
        </p:nvSpPr>
        <p:spPr>
          <a:xfrm>
            <a:off x="7777570" y="4720835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1" name="Cloud 10"/>
          <p:cNvSpPr/>
          <p:nvPr/>
        </p:nvSpPr>
        <p:spPr>
          <a:xfrm>
            <a:off x="4823790" y="5079915"/>
            <a:ext cx="2557670" cy="155659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9959CC6-82C8-4576-88E2-91A2018F92C4}"/>
              </a:ext>
            </a:extLst>
          </p:cNvPr>
          <p:cNvCxnSpPr>
            <a:stCxn id="7" idx="1"/>
            <a:endCxn id="6" idx="3"/>
          </p:cNvCxnSpPr>
          <p:nvPr/>
        </p:nvCxnSpPr>
        <p:spPr>
          <a:xfrm flipH="1">
            <a:off x="6096000" y="2675282"/>
            <a:ext cx="6626" cy="5398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4A17D40-1F6F-476A-B9CB-A46167A16BAB}"/>
                  </a:ext>
                </a:extLst>
              </p:cNvPr>
              <p:cNvSpPr txBox="1"/>
              <p:nvPr/>
            </p:nvSpPr>
            <p:spPr>
              <a:xfrm>
                <a:off x="9359717" y="1685726"/>
                <a:ext cx="5786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4A17D40-1F6F-476A-B9CB-A46167A16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717" y="1685726"/>
                <a:ext cx="578685" cy="307777"/>
              </a:xfrm>
              <a:prstGeom prst="rect">
                <a:avLst/>
              </a:prstGeom>
              <a:blipFill>
                <a:blip r:embed="rId11"/>
                <a:stretch>
                  <a:fillRect l="-9474" r="-10526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C04711D-1BDA-41C6-955F-CD3A959EDF97}"/>
              </a:ext>
            </a:extLst>
          </p:cNvPr>
          <p:cNvCxnSpPr>
            <a:stCxn id="9" idx="2"/>
            <a:endCxn id="6" idx="0"/>
          </p:cNvCxnSpPr>
          <p:nvPr/>
        </p:nvCxnSpPr>
        <p:spPr>
          <a:xfrm flipH="1">
            <a:off x="7215506" y="3795102"/>
            <a:ext cx="114973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D7E0BC-E55A-4EFD-AB95-C6780426BE15}"/>
              </a:ext>
            </a:extLst>
          </p:cNvPr>
          <p:cNvCxnSpPr/>
          <p:nvPr/>
        </p:nvCxnSpPr>
        <p:spPr>
          <a:xfrm flipH="1" flipV="1">
            <a:off x="6758973" y="4227443"/>
            <a:ext cx="1324853" cy="74809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9E6EAC2-AA05-401D-ABED-314B98391D0C}"/>
                  </a:ext>
                </a:extLst>
              </p:cNvPr>
              <p:cNvSpPr txBox="1"/>
              <p:nvPr/>
            </p:nvSpPr>
            <p:spPr>
              <a:xfrm>
                <a:off x="6379437" y="5314189"/>
                <a:ext cx="5786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9E6EAC2-AA05-401D-ABED-314B98391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437" y="5314189"/>
                <a:ext cx="578685" cy="307777"/>
              </a:xfrm>
              <a:prstGeom prst="rect">
                <a:avLst/>
              </a:prstGeom>
              <a:blipFill>
                <a:blip r:embed="rId12"/>
                <a:stretch>
                  <a:fillRect l="-9474" r="-10526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CBEF71D-72BD-4607-A5CD-1C9D879E0F4D}"/>
              </a:ext>
            </a:extLst>
          </p:cNvPr>
          <p:cNvCxnSpPr/>
          <p:nvPr/>
        </p:nvCxnSpPr>
        <p:spPr>
          <a:xfrm flipV="1">
            <a:off x="4280452" y="4227443"/>
            <a:ext cx="1020418" cy="7215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DD3243B-FA64-46ED-84FA-5F873BE4C8E1}"/>
              </a:ext>
            </a:extLst>
          </p:cNvPr>
          <p:cNvCxnSpPr>
            <a:cxnSpLocks/>
            <a:stCxn id="4" idx="0"/>
            <a:endCxn id="6" idx="2"/>
          </p:cNvCxnSpPr>
          <p:nvPr/>
        </p:nvCxnSpPr>
        <p:spPr>
          <a:xfrm>
            <a:off x="3832558" y="3793399"/>
            <a:ext cx="1149023" cy="17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99BFF34-04B9-4696-923F-FB8390761542}"/>
                  </a:ext>
                </a:extLst>
              </p:cNvPr>
              <p:cNvSpPr txBox="1"/>
              <p:nvPr/>
            </p:nvSpPr>
            <p:spPr>
              <a:xfrm>
                <a:off x="3528683" y="1623962"/>
                <a:ext cx="57868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99BFF34-04B9-4696-923F-FB8390761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8683" y="1623962"/>
                <a:ext cx="578685" cy="307777"/>
              </a:xfrm>
              <a:prstGeom prst="rect">
                <a:avLst/>
              </a:prstGeom>
              <a:blipFill>
                <a:blip r:embed="rId13"/>
                <a:stretch>
                  <a:fillRect l="-10526" r="-9474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799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6020DF9D-703F-4EFF-B2E0-2537A96CF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517" y="1601630"/>
            <a:ext cx="1484011" cy="1111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D3A8695-3750-4C46-ADF8-19F52224E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852" y="3155188"/>
            <a:ext cx="1070817" cy="12694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94DDF20-2F62-45A4-887F-6E9BB0933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3348" y="4798319"/>
            <a:ext cx="1069539" cy="11514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73F341-F8E9-429F-B138-FFD53F632E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5783" y="5187320"/>
            <a:ext cx="1486793" cy="1143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A1ACE5-E939-402F-B42C-D3842F9ABC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7565" y="4792306"/>
            <a:ext cx="1297678" cy="12104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F16199-078B-4150-95C3-B5DC585F2C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1787" y="3114846"/>
            <a:ext cx="1278582" cy="11258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1A6F84-BEA3-4303-9148-69EDC1389A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1572" y="1572767"/>
            <a:ext cx="1289506" cy="10944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15E2A6-D197-447C-A3F9-FFFF317A9B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2462" y="1393617"/>
            <a:ext cx="1329155" cy="1145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</a:t>
            </a:r>
          </a:p>
        </p:txBody>
      </p:sp>
      <p:sp>
        <p:nvSpPr>
          <p:cNvPr id="3" name="Cloud 2"/>
          <p:cNvSpPr/>
          <p:nvPr/>
        </p:nvSpPr>
        <p:spPr>
          <a:xfrm>
            <a:off x="1817003" y="1425413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1345388" y="2963797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1817003" y="4639129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4974624" y="31148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=54°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to the nearest integer</a:t>
                </a: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3114846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4757531" y="1120346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loud 7"/>
          <p:cNvSpPr/>
          <p:nvPr/>
        </p:nvSpPr>
        <p:spPr>
          <a:xfrm>
            <a:off x="7724561" y="1425413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Cloud 8"/>
          <p:cNvSpPr/>
          <p:nvPr/>
        </p:nvSpPr>
        <p:spPr>
          <a:xfrm>
            <a:off x="8304302" y="2963797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Cloud 9"/>
          <p:cNvSpPr/>
          <p:nvPr/>
        </p:nvSpPr>
        <p:spPr>
          <a:xfrm>
            <a:off x="7724562" y="4641322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Cloud 10"/>
          <p:cNvSpPr/>
          <p:nvPr/>
        </p:nvSpPr>
        <p:spPr>
          <a:xfrm>
            <a:off x="4770782" y="5000402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949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6020DF9D-703F-4EFF-B2E0-2537A96CF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517" y="1601630"/>
            <a:ext cx="1484011" cy="1111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D3A8695-3750-4C46-ADF8-19F52224E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852" y="3155188"/>
            <a:ext cx="1070817" cy="12694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94DDF20-2F62-45A4-887F-6E9BB0933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3348" y="4798319"/>
            <a:ext cx="1069539" cy="11514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73F341-F8E9-429F-B138-FFD53F632E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5783" y="5187320"/>
            <a:ext cx="1486793" cy="1143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A1ACE5-E939-402F-B42C-D3842F9ABC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7565" y="4792306"/>
            <a:ext cx="1297678" cy="12104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F16199-078B-4150-95C3-B5DC585F2C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1787" y="3114846"/>
            <a:ext cx="1278582" cy="11258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1A6F84-BEA3-4303-9148-69EDC1389A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1572" y="1572767"/>
            <a:ext cx="1289506" cy="10944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15E2A6-D197-447C-A3F9-FFFF317A9B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2462" y="1393617"/>
            <a:ext cx="1329155" cy="1145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1817003" y="1425413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1345388" y="2963797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1817003" y="4639129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4974624" y="31148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=54°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to the nearest integer</a:t>
                </a: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3114846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4757531" y="1120346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loud 7"/>
          <p:cNvSpPr/>
          <p:nvPr/>
        </p:nvSpPr>
        <p:spPr>
          <a:xfrm>
            <a:off x="7724561" y="1425413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Cloud 8"/>
          <p:cNvSpPr/>
          <p:nvPr/>
        </p:nvSpPr>
        <p:spPr>
          <a:xfrm>
            <a:off x="8304302" y="2963797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Cloud 9"/>
          <p:cNvSpPr/>
          <p:nvPr/>
        </p:nvSpPr>
        <p:spPr>
          <a:xfrm>
            <a:off x="7724562" y="4641322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Cloud 10"/>
          <p:cNvSpPr/>
          <p:nvPr/>
        </p:nvSpPr>
        <p:spPr>
          <a:xfrm>
            <a:off x="4770782" y="5000402"/>
            <a:ext cx="2663687" cy="151683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FEDBA90-F55A-4C6A-BCFE-09481382118B}"/>
              </a:ext>
            </a:extLst>
          </p:cNvPr>
          <p:cNvCxnSpPr>
            <a:stCxn id="7" idx="1"/>
            <a:endCxn id="6" idx="3"/>
          </p:cNvCxnSpPr>
          <p:nvPr/>
        </p:nvCxnSpPr>
        <p:spPr>
          <a:xfrm>
            <a:off x="6089375" y="2635568"/>
            <a:ext cx="6625" cy="5541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5B0E7B3-78A9-451E-9ED6-EC6290F6F87C}"/>
              </a:ext>
            </a:extLst>
          </p:cNvPr>
          <p:cNvCxnSpPr>
            <a:cxnSpLocks/>
          </p:cNvCxnSpPr>
          <p:nvPr/>
        </p:nvCxnSpPr>
        <p:spPr>
          <a:xfrm flipH="1">
            <a:off x="6967776" y="2713430"/>
            <a:ext cx="1144179" cy="5614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8D674BA-6D5D-45CD-A83E-321634DCE73F}"/>
                  </a:ext>
                </a:extLst>
              </p:cNvPr>
              <p:cNvSpPr txBox="1"/>
              <p:nvPr/>
            </p:nvSpPr>
            <p:spPr>
              <a:xfrm>
                <a:off x="10221883" y="3279130"/>
                <a:ext cx="4616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8D674BA-6D5D-45CD-A83E-321634DCE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1883" y="3279130"/>
                <a:ext cx="461665" cy="307777"/>
              </a:xfrm>
              <a:prstGeom prst="rect">
                <a:avLst/>
              </a:prstGeom>
              <a:blipFill>
                <a:blip r:embed="rId11"/>
                <a:stretch>
                  <a:fillRect l="-13158" r="-11842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F0484CF-B53F-4C30-BF55-7D1CA5F0EE1C}"/>
                  </a:ext>
                </a:extLst>
              </p:cNvPr>
              <p:cNvSpPr txBox="1"/>
              <p:nvPr/>
            </p:nvSpPr>
            <p:spPr>
              <a:xfrm>
                <a:off x="8111955" y="5118322"/>
                <a:ext cx="4616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F0484CF-B53F-4C30-BF55-7D1CA5F0E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1955" y="5118322"/>
                <a:ext cx="461665" cy="307777"/>
              </a:xfrm>
              <a:prstGeom prst="rect">
                <a:avLst/>
              </a:prstGeom>
              <a:blipFill>
                <a:blip r:embed="rId12"/>
                <a:stretch>
                  <a:fillRect l="-13333" r="-13333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419177-D652-42B3-91D7-15174EF37EE6}"/>
                  </a:ext>
                </a:extLst>
              </p:cNvPr>
              <p:cNvSpPr txBox="1"/>
              <p:nvPr/>
            </p:nvSpPr>
            <p:spPr>
              <a:xfrm>
                <a:off x="5143890" y="5272210"/>
                <a:ext cx="4616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5419177-D652-42B3-91D7-15174EF37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890" y="5272210"/>
                <a:ext cx="461665" cy="307777"/>
              </a:xfrm>
              <a:prstGeom prst="rect">
                <a:avLst/>
              </a:prstGeom>
              <a:blipFill>
                <a:blip r:embed="rId13"/>
                <a:stretch>
                  <a:fillRect l="-13158" r="-11842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55CA4A4-9154-4674-9181-87D5C0F150DB}"/>
              </a:ext>
            </a:extLst>
          </p:cNvPr>
          <p:cNvCxnSpPr>
            <a:cxnSpLocks/>
          </p:cNvCxnSpPr>
          <p:nvPr/>
        </p:nvCxnSpPr>
        <p:spPr>
          <a:xfrm flipV="1">
            <a:off x="4168000" y="4195758"/>
            <a:ext cx="1115761" cy="6275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24EC860-4F6E-4F02-A791-583915D857FC}"/>
                  </a:ext>
                </a:extLst>
              </p:cNvPr>
              <p:cNvSpPr txBox="1"/>
              <p:nvPr/>
            </p:nvSpPr>
            <p:spPr>
              <a:xfrm>
                <a:off x="3262778" y="3329024"/>
                <a:ext cx="4616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24EC860-4F6E-4F02-A791-583915D85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2778" y="3329024"/>
                <a:ext cx="461665" cy="307777"/>
              </a:xfrm>
              <a:prstGeom prst="rect">
                <a:avLst/>
              </a:prstGeom>
              <a:blipFill>
                <a:blip r:embed="rId14"/>
                <a:stretch>
                  <a:fillRect l="-11842" r="-13158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B3E7CA3-AE34-463B-85D3-2194C1E689C2}"/>
              </a:ext>
            </a:extLst>
          </p:cNvPr>
          <p:cNvCxnSpPr>
            <a:cxnSpLocks/>
          </p:cNvCxnSpPr>
          <p:nvPr/>
        </p:nvCxnSpPr>
        <p:spPr>
          <a:xfrm>
            <a:off x="4076764" y="2663533"/>
            <a:ext cx="1261085" cy="5994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57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38539" y="1232452"/>
                <a:ext cx="2595277" cy="148796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4547247-59A4-43F8-8BB1-146111A9284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1232452"/>
                <a:ext cx="2595277" cy="1487961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38539" y="3254841"/>
                <a:ext cx="2595277" cy="148796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0B3B065-9A26-4D1C-966A-1CD0344E64D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3254841"/>
                <a:ext cx="2595277" cy="1487961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38538" y="5100117"/>
                <a:ext cx="2595277" cy="148796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AC826FC-2355-4A6B-8B32-F82F2DEC4B6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8" y="5100117"/>
                <a:ext cx="2595277" cy="1487961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625116" y="2088538"/>
                <a:ext cx="2595277" cy="148796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309A208-F007-42FE-9057-25F52F0CC93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116" y="2088538"/>
                <a:ext cx="2595277" cy="1487961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25115" y="4028078"/>
                <a:ext cx="2595277" cy="148796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05714AC-5002-42F5-A577-4BC0C95E472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115" y="4028078"/>
                <a:ext cx="2595277" cy="1487961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537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D135D17-06D0-4455-885A-C7839F4AB5D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53725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537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715BB6C-DB20-4369-A49F-6419C0EE6E6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53725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537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21116E3-A8C0-493A-BF5E-5CAD1485B59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53725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53725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462113C-A17F-4547-BD84-011E289A3E6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53725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7271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020843" y="157646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15EEA59-05F1-4FDA-8948-3247E1E4975F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843" y="1576462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549228" y="31148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0533D7B-05C0-4B4E-917F-7B5A37AB434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228" y="3114846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020843" y="479017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FC277B5-74D4-453A-ACC3-BF9043A3ACBA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843" y="4790178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31148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1356388-7BF0-4B37-95F9-C5E3FF437301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3114846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127139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8EED730-3983-4A21-B61B-C94B5F651E07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1271395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7928401" y="157646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15FD00D-29EB-4532-BD32-7B168EA391E0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8401" y="1576462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508142" y="31148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8B46C20-A583-436F-AE83-3184AAE09818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142" y="3114846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928402" y="479237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BDAE61A-D753-4C15-BFED-C0F117205BA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8402" y="4792371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15145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B304213-01EE-4584-A60D-A8308EA8BB6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15145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0860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284</Words>
  <Application>Microsoft Office PowerPoint</Application>
  <PresentationFormat>Widescreen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Trigonometry In Non-Right-Angled Triangles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5</vt:lpstr>
      <vt:lpstr>Matching 5 - Answers</vt:lpstr>
      <vt:lpstr>Matching n</vt:lpstr>
      <vt:lpstr>Matching 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33</cp:revision>
  <dcterms:created xsi:type="dcterms:W3CDTF">2017-02-24T14:59:27Z</dcterms:created>
  <dcterms:modified xsi:type="dcterms:W3CDTF">2017-12-31T19:21:22Z</dcterms:modified>
</cp:coreProperties>
</file>