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69" r:id="rId4"/>
    <p:sldId id="259" r:id="rId5"/>
    <p:sldId id="270" r:id="rId6"/>
    <p:sldId id="258" r:id="rId7"/>
    <p:sldId id="267" r:id="rId8"/>
    <p:sldId id="265" r:id="rId9"/>
    <p:sldId id="271" r:id="rId10"/>
    <p:sldId id="260" r:id="rId11"/>
    <p:sldId id="272" r:id="rId12"/>
    <p:sldId id="266" r:id="rId13"/>
    <p:sldId id="268" r:id="rId14"/>
    <p:sldId id="262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28/12/2017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08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28/12/2017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807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28/12/2017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59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28/12/2017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5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28/12/2017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33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28/12/2017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55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28/12/2017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26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28/12/2017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91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28/12/2017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01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28/12/2017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58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28/12/2017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491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0083A-6FA4-4E71-8C10-8B65A5C426BE}" type="datetimeFigureOut">
              <a:rPr lang="en-GB" smtClean="0"/>
              <a:t>28/12/2017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84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3.png"/><Relationship Id="rId7" Type="http://schemas.openxmlformats.org/officeDocument/2006/relationships/image" Target="../media/image6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90.png"/><Relationship Id="rId4" Type="http://schemas.openxmlformats.org/officeDocument/2006/relationships/image" Target="../media/image24.png"/><Relationship Id="rId9" Type="http://schemas.openxmlformats.org/officeDocument/2006/relationships/image" Target="../media/image8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3.png"/><Relationship Id="rId7" Type="http://schemas.openxmlformats.org/officeDocument/2006/relationships/image" Target="../media/image6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11" Type="http://schemas.openxmlformats.org/officeDocument/2006/relationships/image" Target="../media/image100.png"/><Relationship Id="rId5" Type="http://schemas.openxmlformats.org/officeDocument/2006/relationships/image" Target="../media/image25.png"/><Relationship Id="rId10" Type="http://schemas.openxmlformats.org/officeDocument/2006/relationships/image" Target="../media/image90.png"/><Relationship Id="rId4" Type="http://schemas.openxmlformats.org/officeDocument/2006/relationships/image" Target="../media/image24.png"/><Relationship Id="rId9" Type="http://schemas.openxmlformats.org/officeDocument/2006/relationships/image" Target="../media/image8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23.png"/><Relationship Id="rId7" Type="http://schemas.openxmlformats.org/officeDocument/2006/relationships/image" Target="../media/image16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190.png"/><Relationship Id="rId4" Type="http://schemas.openxmlformats.org/officeDocument/2006/relationships/image" Target="../media/image24.png"/><Relationship Id="rId9" Type="http://schemas.openxmlformats.org/officeDocument/2006/relationships/image" Target="../media/image18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23.png"/><Relationship Id="rId7" Type="http://schemas.openxmlformats.org/officeDocument/2006/relationships/image" Target="../media/image16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11" Type="http://schemas.openxmlformats.org/officeDocument/2006/relationships/image" Target="../media/image200.png"/><Relationship Id="rId5" Type="http://schemas.openxmlformats.org/officeDocument/2006/relationships/image" Target="../media/image25.png"/><Relationship Id="rId10" Type="http://schemas.openxmlformats.org/officeDocument/2006/relationships/image" Target="../media/image190.png"/><Relationship Id="rId4" Type="http://schemas.openxmlformats.org/officeDocument/2006/relationships/image" Target="../media/image24.png"/><Relationship Id="rId9" Type="http://schemas.openxmlformats.org/officeDocument/2006/relationships/image" Target="../media/image18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0.png"/><Relationship Id="rId3" Type="http://schemas.openxmlformats.org/officeDocument/2006/relationships/image" Target="../media/image270.png"/><Relationship Id="rId7" Type="http://schemas.openxmlformats.org/officeDocument/2006/relationships/image" Target="../media/image310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0.png"/><Relationship Id="rId5" Type="http://schemas.openxmlformats.org/officeDocument/2006/relationships/image" Target="../media/image290.png"/><Relationship Id="rId10" Type="http://schemas.openxmlformats.org/officeDocument/2006/relationships/image" Target="../media/image340.png"/><Relationship Id="rId4" Type="http://schemas.openxmlformats.org/officeDocument/2006/relationships/image" Target="../media/image280.png"/><Relationship Id="rId9" Type="http://schemas.openxmlformats.org/officeDocument/2006/relationships/image" Target="../media/image3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0.png"/><Relationship Id="rId3" Type="http://schemas.openxmlformats.org/officeDocument/2006/relationships/image" Target="../media/image360.png"/><Relationship Id="rId7" Type="http://schemas.openxmlformats.org/officeDocument/2006/relationships/image" Target="../media/image400.pn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0.png"/><Relationship Id="rId5" Type="http://schemas.openxmlformats.org/officeDocument/2006/relationships/image" Target="../media/image380.png"/><Relationship Id="rId10" Type="http://schemas.openxmlformats.org/officeDocument/2006/relationships/image" Target="../media/image430.png"/><Relationship Id="rId4" Type="http://schemas.openxmlformats.org/officeDocument/2006/relationships/image" Target="../media/image370.png"/><Relationship Id="rId9" Type="http://schemas.openxmlformats.org/officeDocument/2006/relationships/image" Target="../media/image4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84312"/>
            <a:ext cx="9144000" cy="3856383"/>
          </a:xfrm>
        </p:spPr>
        <p:txBody>
          <a:bodyPr>
            <a:normAutofit/>
          </a:bodyPr>
          <a:lstStyle/>
          <a:p>
            <a:r>
              <a:rPr lang="en-GB" sz="8000" b="1" dirty="0"/>
              <a:t>Trigonometry In Right-Angles Triangles Matching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97168"/>
            <a:ext cx="9144000" cy="1933789"/>
          </a:xfrm>
        </p:spPr>
        <p:txBody>
          <a:bodyPr>
            <a:noAutofit/>
          </a:bodyPr>
          <a:lstStyle/>
          <a:p>
            <a:r>
              <a:rPr lang="en-GB" sz="3200" dirty="0"/>
              <a:t>Match one group to the other.</a:t>
            </a:r>
          </a:p>
          <a:p>
            <a:r>
              <a:rPr lang="en-GB" sz="3200" dirty="0"/>
              <a:t>There will be a “spare” ones – what answer should be there?</a:t>
            </a:r>
          </a:p>
        </p:txBody>
      </p:sp>
    </p:spTree>
    <p:extLst>
      <p:ext uri="{BB962C8B-B14F-4D97-AF65-F5344CB8AC3E}">
        <p14:creationId xmlns:p14="http://schemas.microsoft.com/office/powerpoint/2010/main" val="352568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19B9B26-9A7A-45D7-BABB-6CB764444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957" y="5502852"/>
            <a:ext cx="917345" cy="11497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083EE8C-8C9F-4910-8A9F-4C07FA9F5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7935" y="4363911"/>
            <a:ext cx="1640546" cy="9576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6F0E229-9C98-4956-BE13-19F48FD47E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629" y="3465585"/>
            <a:ext cx="1344276" cy="11522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97621C-5976-4604-B9B8-D76E1F7388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593" y="1314284"/>
            <a:ext cx="1848245" cy="10433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A37ED3-0B5D-450C-A434-79FCB7B03C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5615" y="2232304"/>
            <a:ext cx="1345186" cy="9531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</a:t>
            </a:r>
          </a:p>
        </p:txBody>
      </p:sp>
      <p:sp>
        <p:nvSpPr>
          <p:cNvPr id="3" name="Cloud 2"/>
          <p:cNvSpPr/>
          <p:nvPr/>
        </p:nvSpPr>
        <p:spPr>
          <a:xfrm>
            <a:off x="251790" y="1159836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251790" y="3270174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251790" y="5373197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429667" y="2068172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429668" y="4178510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477271" y="1037700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=6.3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1" y="1037700"/>
                <a:ext cx="277382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477270" y="2495797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=9.4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2495797"/>
                <a:ext cx="277382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477270" y="3953894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=10.7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3953894"/>
                <a:ext cx="277382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477270" y="5411991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=3.0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5411991"/>
                <a:ext cx="277382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4438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19B9B26-9A7A-45D7-BABB-6CB7644446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957" y="5502852"/>
            <a:ext cx="917345" cy="11497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083EE8C-8C9F-4910-8A9F-4C07FA9F5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7935" y="4363911"/>
            <a:ext cx="1640546" cy="9576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6F0E229-9C98-4956-BE13-19F48FD47E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629" y="3465585"/>
            <a:ext cx="1344276" cy="115223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97621C-5976-4604-B9B8-D76E1F7388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593" y="1314284"/>
            <a:ext cx="1848245" cy="10433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FA37ED3-0B5D-450C-A434-79FCB7B03C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5615" y="2232304"/>
            <a:ext cx="1345186" cy="95312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251790" y="1159836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251790" y="3270174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251790" y="5373197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429667" y="2068172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429668" y="4178510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477271" y="1037700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=6.3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1" y="1037700"/>
                <a:ext cx="277382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477270" y="2495797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=9.4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2495797"/>
                <a:ext cx="277382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477270" y="3953894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=10.7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3953894"/>
                <a:ext cx="277382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477270" y="5411991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=3.0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5411991"/>
                <a:ext cx="277382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loud 16">
                <a:extLst>
                  <a:ext uri="{FF2B5EF4-FFF2-40B4-BE49-F238E27FC236}">
                    <a16:creationId xmlns:a16="http://schemas.microsoft.com/office/drawing/2014/main" id="{7F44C277-0688-4156-ADC1-3F19D3492BBD}"/>
                  </a:ext>
                </a:extLst>
              </p:cNvPr>
              <p:cNvSpPr/>
              <p:nvPr/>
            </p:nvSpPr>
            <p:spPr>
              <a:xfrm>
                <a:off x="5309508" y="1083411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=5.3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7" name="Cloud 16">
                <a:extLst>
                  <a:ext uri="{FF2B5EF4-FFF2-40B4-BE49-F238E27FC236}">
                    <a16:creationId xmlns:a16="http://schemas.microsoft.com/office/drawing/2014/main" id="{7F44C277-0688-4156-ADC1-3F19D3492B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508" y="1083411"/>
                <a:ext cx="2773825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62CE32AC-27DC-4A6E-95C4-4DF176255615}"/>
              </a:ext>
            </a:extLst>
          </p:cNvPr>
          <p:cNvCxnSpPr>
            <a:stCxn id="3" idx="0"/>
            <a:endCxn id="10" idx="2"/>
          </p:cNvCxnSpPr>
          <p:nvPr/>
        </p:nvCxnSpPr>
        <p:spPr>
          <a:xfrm>
            <a:off x="3023303" y="1853538"/>
            <a:ext cx="5462571" cy="2755265"/>
          </a:xfrm>
          <a:prstGeom prst="curvedConnector3">
            <a:avLst>
              <a:gd name="adj1" fmla="val 65769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300D0B74-BF2C-4558-9705-59D9EB7E2C40}"/>
              </a:ext>
            </a:extLst>
          </p:cNvPr>
          <p:cNvCxnSpPr>
            <a:stCxn id="6" idx="0"/>
            <a:endCxn id="17" idx="1"/>
          </p:cNvCxnSpPr>
          <p:nvPr/>
        </p:nvCxnSpPr>
        <p:spPr>
          <a:xfrm flipV="1">
            <a:off x="5201180" y="2391833"/>
            <a:ext cx="1495241" cy="370041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F3FAE4AB-4D1F-4F1C-8240-0F7520237406}"/>
              </a:ext>
            </a:extLst>
          </p:cNvPr>
          <p:cNvCxnSpPr>
            <a:stCxn id="4" idx="0"/>
            <a:endCxn id="9" idx="2"/>
          </p:cNvCxnSpPr>
          <p:nvPr/>
        </p:nvCxnSpPr>
        <p:spPr>
          <a:xfrm flipV="1">
            <a:off x="3023303" y="3150706"/>
            <a:ext cx="5462571" cy="813170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Curved 25">
            <a:extLst>
              <a:ext uri="{FF2B5EF4-FFF2-40B4-BE49-F238E27FC236}">
                <a16:creationId xmlns:a16="http://schemas.microsoft.com/office/drawing/2014/main" id="{68817117-88F1-4685-9FA8-4E319FB352FA}"/>
              </a:ext>
            </a:extLst>
          </p:cNvPr>
          <p:cNvCxnSpPr>
            <a:stCxn id="7" idx="0"/>
            <a:endCxn id="8" idx="2"/>
          </p:cNvCxnSpPr>
          <p:nvPr/>
        </p:nvCxnSpPr>
        <p:spPr>
          <a:xfrm flipV="1">
            <a:off x="5201181" y="1692609"/>
            <a:ext cx="3284694" cy="3179603"/>
          </a:xfrm>
          <a:prstGeom prst="curvedConnector3">
            <a:avLst>
              <a:gd name="adj1" fmla="val 78645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Curved 28">
            <a:extLst>
              <a:ext uri="{FF2B5EF4-FFF2-40B4-BE49-F238E27FC236}">
                <a16:creationId xmlns:a16="http://schemas.microsoft.com/office/drawing/2014/main" id="{25114CD7-1EEA-46C2-80B1-5C99CCBD523D}"/>
              </a:ext>
            </a:extLst>
          </p:cNvPr>
          <p:cNvCxnSpPr>
            <a:stCxn id="5" idx="0"/>
            <a:endCxn id="11" idx="2"/>
          </p:cNvCxnSpPr>
          <p:nvPr/>
        </p:nvCxnSpPr>
        <p:spPr>
          <a:xfrm>
            <a:off x="3023303" y="6066899"/>
            <a:ext cx="5462571" cy="1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50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A4E2C55-A752-4D12-A34C-0FA7E9D64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235" y="4909235"/>
            <a:ext cx="857904" cy="121115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D4330EA-6A6B-481B-A6CC-481A91773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9923" y="1579176"/>
            <a:ext cx="1589640" cy="121455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1010A25-A19B-4B3C-BD4F-8C4630306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6503" y="3365099"/>
            <a:ext cx="1339550" cy="11283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D604DF3-CD6B-45F7-833E-877818B7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623" y="5066870"/>
            <a:ext cx="1662230" cy="8807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1F5AC0B-69BC-47AF-9FF3-CFC6156619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4767" y="3303377"/>
            <a:ext cx="1365154" cy="10238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78A1BC-A3BC-4811-A1F2-0E7057D5A4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7957" y="1634173"/>
            <a:ext cx="859563" cy="12236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83A167-4C6F-44FD-8B4E-73BF7FE959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2875" y="1379091"/>
            <a:ext cx="1229229" cy="11131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</a:t>
            </a:r>
          </a:p>
        </p:txBody>
      </p:sp>
      <p:sp>
        <p:nvSpPr>
          <p:cNvPr id="3" name="Cloud 2"/>
          <p:cNvSpPr/>
          <p:nvPr/>
        </p:nvSpPr>
        <p:spPr>
          <a:xfrm>
            <a:off x="1891176" y="1447587"/>
            <a:ext cx="2511187" cy="1528549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1433208" y="3096384"/>
            <a:ext cx="2511187" cy="1528549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1891176" y="4742988"/>
            <a:ext cx="2511187" cy="1528549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4" y="320574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=8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to the nearest centimetre</a:t>
                </a: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3205749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loud 6"/>
          <p:cNvSpPr/>
          <p:nvPr/>
        </p:nvSpPr>
        <p:spPr>
          <a:xfrm>
            <a:off x="4844956" y="1142520"/>
            <a:ext cx="2511187" cy="1528549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8" name="Cloud 7"/>
          <p:cNvSpPr/>
          <p:nvPr/>
        </p:nvSpPr>
        <p:spPr>
          <a:xfrm>
            <a:off x="7798734" y="1447587"/>
            <a:ext cx="2511187" cy="1528549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9" name="Cloud 8"/>
          <p:cNvSpPr/>
          <p:nvPr/>
        </p:nvSpPr>
        <p:spPr>
          <a:xfrm>
            <a:off x="8378474" y="3096384"/>
            <a:ext cx="2511187" cy="1528549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10" name="Cloud 9"/>
          <p:cNvSpPr/>
          <p:nvPr/>
        </p:nvSpPr>
        <p:spPr>
          <a:xfrm>
            <a:off x="7798735" y="4745181"/>
            <a:ext cx="2511187" cy="1528549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11" name="Cloud 10"/>
          <p:cNvSpPr/>
          <p:nvPr/>
        </p:nvSpPr>
        <p:spPr>
          <a:xfrm>
            <a:off x="4844955" y="5227093"/>
            <a:ext cx="2511187" cy="1528549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B004C17-A80C-4BCB-8031-C4CD40288D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69710" y="5418352"/>
            <a:ext cx="1494916" cy="105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882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2C836B93-CDCF-4F7F-857E-C611BE7CB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235" y="4909235"/>
            <a:ext cx="857904" cy="121115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D4330EA-6A6B-481B-A6CC-481A91773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9923" y="1579176"/>
            <a:ext cx="1589640" cy="121455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1010A25-A19B-4B3C-BD4F-8C46303062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6503" y="3365099"/>
            <a:ext cx="1339550" cy="112839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D604DF3-CD6B-45F7-833E-877818B75F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623" y="5066870"/>
            <a:ext cx="1662230" cy="8807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1F5AC0B-69BC-47AF-9FF3-CFC6156619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44767" y="3303377"/>
            <a:ext cx="1365154" cy="10238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78A1BC-A3BC-4811-A1F2-0E7057D5A4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7957" y="1634173"/>
            <a:ext cx="859563" cy="122368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83A167-4C6F-44FD-8B4E-73BF7FE959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02875" y="1379091"/>
            <a:ext cx="1229229" cy="11131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1891176" y="1447587"/>
            <a:ext cx="2511187" cy="1528549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1433208" y="3096384"/>
            <a:ext cx="2511187" cy="1528549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1891176" y="4742988"/>
            <a:ext cx="2511187" cy="1528549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4" y="320574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=8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to the nearest centimetre</a:t>
                </a: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3205749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loud 6"/>
          <p:cNvSpPr/>
          <p:nvPr/>
        </p:nvSpPr>
        <p:spPr>
          <a:xfrm>
            <a:off x="4844956" y="1142520"/>
            <a:ext cx="2511187" cy="1528549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8" name="Cloud 7"/>
          <p:cNvSpPr/>
          <p:nvPr/>
        </p:nvSpPr>
        <p:spPr>
          <a:xfrm>
            <a:off x="7798734" y="1447587"/>
            <a:ext cx="2511187" cy="1528549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9" name="Cloud 8"/>
          <p:cNvSpPr/>
          <p:nvPr/>
        </p:nvSpPr>
        <p:spPr>
          <a:xfrm>
            <a:off x="8378474" y="3096384"/>
            <a:ext cx="2511187" cy="1528549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10" name="Cloud 9"/>
          <p:cNvSpPr/>
          <p:nvPr/>
        </p:nvSpPr>
        <p:spPr>
          <a:xfrm>
            <a:off x="7798735" y="4745181"/>
            <a:ext cx="2511187" cy="1528549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11" name="Cloud 10"/>
          <p:cNvSpPr/>
          <p:nvPr/>
        </p:nvSpPr>
        <p:spPr>
          <a:xfrm>
            <a:off x="4844955" y="5227093"/>
            <a:ext cx="2511187" cy="1528549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B004C17-A80C-4BCB-8031-C4CD40288D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69710" y="5418352"/>
            <a:ext cx="1494916" cy="1058601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0236515-4C95-40CA-9F98-0DE4B5A055E1}"/>
              </a:ext>
            </a:extLst>
          </p:cNvPr>
          <p:cNvCxnSpPr>
            <a:stCxn id="7" idx="1"/>
            <a:endCxn id="6" idx="3"/>
          </p:cNvCxnSpPr>
          <p:nvPr/>
        </p:nvCxnSpPr>
        <p:spPr>
          <a:xfrm flipH="1">
            <a:off x="6096000" y="2669441"/>
            <a:ext cx="4550" cy="61119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C4A43E8-320D-4BCB-AFF4-BF758367F182}"/>
                  </a:ext>
                </a:extLst>
              </p:cNvPr>
              <p:cNvSpPr txBox="1"/>
              <p:nvPr/>
            </p:nvSpPr>
            <p:spPr>
              <a:xfrm>
                <a:off x="7983148" y="2404557"/>
                <a:ext cx="106099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C4A43E8-320D-4BCB-AFF4-BF758367F1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3148" y="2404557"/>
                <a:ext cx="1060995" cy="307777"/>
              </a:xfrm>
              <a:prstGeom prst="rect">
                <a:avLst/>
              </a:prstGeom>
              <a:blipFill>
                <a:blip r:embed="rId11"/>
                <a:stretch>
                  <a:fillRect l="-3448" r="-5172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D263964-3186-4A0A-AF59-E1E506214C10}"/>
              </a:ext>
            </a:extLst>
          </p:cNvPr>
          <p:cNvCxnSpPr>
            <a:stCxn id="9" idx="2"/>
            <a:endCxn id="6" idx="0"/>
          </p:cNvCxnSpPr>
          <p:nvPr/>
        </p:nvCxnSpPr>
        <p:spPr>
          <a:xfrm flipH="1" flipV="1">
            <a:off x="7215506" y="3860658"/>
            <a:ext cx="1170757" cy="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9A5D34A-CDA6-491C-A18C-D9CA5D4509A5}"/>
                  </a:ext>
                </a:extLst>
              </p:cNvPr>
              <p:cNvSpPr txBox="1"/>
              <p:nvPr/>
            </p:nvSpPr>
            <p:spPr>
              <a:xfrm>
                <a:off x="8677103" y="5693864"/>
                <a:ext cx="121488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9A5D34A-CDA6-491C-A18C-D9CA5D450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7103" y="5693864"/>
                <a:ext cx="1214884" cy="307777"/>
              </a:xfrm>
              <a:prstGeom prst="rect">
                <a:avLst/>
              </a:prstGeom>
              <a:blipFill>
                <a:blip r:embed="rId12"/>
                <a:stretch>
                  <a:fillRect l="-2500" r="-4500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43BCBD7-E4E9-4C0F-AA50-C5BF4F50CAB0}"/>
              </a:ext>
            </a:extLst>
          </p:cNvPr>
          <p:cNvCxnSpPr>
            <a:stCxn id="11" idx="3"/>
            <a:endCxn id="6" idx="1"/>
          </p:cNvCxnSpPr>
          <p:nvPr/>
        </p:nvCxnSpPr>
        <p:spPr>
          <a:xfrm flipH="1" flipV="1">
            <a:off x="6096000" y="4514171"/>
            <a:ext cx="4549" cy="8003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B8CC623-AAE0-4C6B-ADBD-9E761FBE306D}"/>
              </a:ext>
            </a:extLst>
          </p:cNvPr>
          <p:cNvCxnSpPr/>
          <p:nvPr/>
        </p:nvCxnSpPr>
        <p:spPr>
          <a:xfrm flipV="1">
            <a:off x="4217655" y="4327242"/>
            <a:ext cx="1152055" cy="64681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24E9680-0D1F-4E26-880B-20C77657F496}"/>
              </a:ext>
            </a:extLst>
          </p:cNvPr>
          <p:cNvCxnSpPr>
            <a:stCxn id="4" idx="0"/>
            <a:endCxn id="6" idx="2"/>
          </p:cNvCxnSpPr>
          <p:nvPr/>
        </p:nvCxnSpPr>
        <p:spPr>
          <a:xfrm flipV="1">
            <a:off x="3942302" y="3860658"/>
            <a:ext cx="1039279" cy="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CC8EEBD-8F65-4542-B9A1-2DB4745FE284}"/>
              </a:ext>
            </a:extLst>
          </p:cNvPr>
          <p:cNvCxnSpPr/>
          <p:nvPr/>
        </p:nvCxnSpPr>
        <p:spPr>
          <a:xfrm>
            <a:off x="4005305" y="2637896"/>
            <a:ext cx="1364405" cy="7272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263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C87832C-E249-4935-944D-B2F7870C0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830" y="4303715"/>
            <a:ext cx="889996" cy="12011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FB81E80-276E-4D4A-9673-99DE5159C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596" y="2285131"/>
            <a:ext cx="1481966" cy="10324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90DDCCE-BE40-48CE-A9AE-240DBAB46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071" y="5530794"/>
            <a:ext cx="1458786" cy="10722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A30E01-1555-4001-99EC-363829D86F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249" y="3360590"/>
            <a:ext cx="992205" cy="12065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C17912-6049-449B-9388-E7C798C745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071" y="1341050"/>
            <a:ext cx="1324562" cy="1154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</a:t>
            </a:r>
          </a:p>
        </p:txBody>
      </p:sp>
      <p:sp>
        <p:nvSpPr>
          <p:cNvPr id="3" name="Cloud 2"/>
          <p:cNvSpPr/>
          <p:nvPr/>
        </p:nvSpPr>
        <p:spPr>
          <a:xfrm>
            <a:off x="251790" y="1159836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251790" y="3270174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251790" y="5373197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429667" y="2068172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429668" y="4178510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477271" y="1037700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func>
                        <m:func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1" y="1037700"/>
                <a:ext cx="277382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477270" y="2495797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func>
                            <m:func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2495797"/>
                <a:ext cx="277382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477270" y="3953894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func>
                        <m:func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3953894"/>
                <a:ext cx="277382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477270" y="5411991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func>
                            <m:func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5411991"/>
                <a:ext cx="277382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8418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C87832C-E249-4935-944D-B2F7870C0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830" y="4303715"/>
            <a:ext cx="889996" cy="12011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FB81E80-276E-4D4A-9673-99DE5159C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596" y="2285131"/>
            <a:ext cx="1481966" cy="10324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90DDCCE-BE40-48CE-A9AE-240DBAB46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071" y="5530794"/>
            <a:ext cx="1458786" cy="10722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A30E01-1555-4001-99EC-363829D86F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249" y="3360590"/>
            <a:ext cx="992205" cy="12065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C17912-6049-449B-9388-E7C798C745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071" y="1341050"/>
            <a:ext cx="1324562" cy="1154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251790" y="1159836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251790" y="3270174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251790" y="5373197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429667" y="2068172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429668" y="4178510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477271" y="1037700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func>
                        <m:func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1" y="1037700"/>
                <a:ext cx="277382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477270" y="2495797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func>
                            <m:func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2495797"/>
                <a:ext cx="277382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477270" y="3953894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func>
                        <m:func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3953894"/>
                <a:ext cx="277382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477270" y="5411991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func>
                            <m:func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5411991"/>
                <a:ext cx="277382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D925F33B-3D7A-4203-926A-D0D1738D9FE4}"/>
              </a:ext>
            </a:extLst>
          </p:cNvPr>
          <p:cNvCxnSpPr>
            <a:stCxn id="3" idx="0"/>
            <a:endCxn id="9" idx="2"/>
          </p:cNvCxnSpPr>
          <p:nvPr/>
        </p:nvCxnSpPr>
        <p:spPr>
          <a:xfrm>
            <a:off x="3023303" y="1853538"/>
            <a:ext cx="5462571" cy="1297168"/>
          </a:xfrm>
          <a:prstGeom prst="curvedConnector3">
            <a:avLst>
              <a:gd name="adj1" fmla="val 7426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E946AF97-3A50-4605-AC9A-90CF13550AEC}"/>
              </a:ext>
            </a:extLst>
          </p:cNvPr>
          <p:cNvCxnSpPr>
            <a:stCxn id="6" idx="0"/>
            <a:endCxn id="11" idx="2"/>
          </p:cNvCxnSpPr>
          <p:nvPr/>
        </p:nvCxnSpPr>
        <p:spPr>
          <a:xfrm>
            <a:off x="5201180" y="2761874"/>
            <a:ext cx="3284694" cy="3305026"/>
          </a:xfrm>
          <a:prstGeom prst="curvedConnector3">
            <a:avLst>
              <a:gd name="adj1" fmla="val 87117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0BF169C8-64D0-4C81-9336-89086D64AC86}"/>
              </a:ext>
            </a:extLst>
          </p:cNvPr>
          <p:cNvCxnSpPr>
            <a:stCxn id="4" idx="0"/>
            <a:endCxn id="10" idx="2"/>
          </p:cNvCxnSpPr>
          <p:nvPr/>
        </p:nvCxnSpPr>
        <p:spPr>
          <a:xfrm>
            <a:off x="3023303" y="3963876"/>
            <a:ext cx="5462571" cy="644927"/>
          </a:xfrm>
          <a:prstGeom prst="curvedConnector3">
            <a:avLst>
              <a:gd name="adj1" fmla="val 59704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loud 24">
                <a:extLst>
                  <a:ext uri="{FF2B5EF4-FFF2-40B4-BE49-F238E27FC236}">
                    <a16:creationId xmlns:a16="http://schemas.microsoft.com/office/drawing/2014/main" id="{1C3C6099-F19B-49DC-9929-FF2628BA8BFE}"/>
                  </a:ext>
                </a:extLst>
              </p:cNvPr>
              <p:cNvSpPr/>
              <p:nvPr/>
            </p:nvSpPr>
            <p:spPr>
              <a:xfrm>
                <a:off x="4557563" y="5117105"/>
                <a:ext cx="3643008" cy="1601434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func>
                            <m:funcPr>
                              <m:ctrlPr>
                                <a:rPr lang="en-GB" sz="16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600" b="0" i="0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fName>
                            <m:e>
                              <m:r>
                                <a:rPr lang="en-GB" sz="16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GB" sz="1600" i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i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func>
                        <m:funcPr>
                          <m:ctrlPr>
                            <a:rPr lang="en-GB" sz="16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GB" sz="16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GB" sz="1600" dirty="0">
                  <a:solidFill>
                    <a:schemeClr val="accent4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func>
                        <m:funcPr>
                          <m:ctrlPr>
                            <a:rPr lang="en-GB" sz="16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 b="0" i="0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GB" sz="16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GB" sz="1600" i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i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func>
                        <m:funcPr>
                          <m:ctrlPr>
                            <a:rPr lang="en-GB" sz="16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GB" sz="160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GB" sz="1600" i="1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GB" sz="1600" b="0" dirty="0">
                  <a:solidFill>
                    <a:schemeClr val="accent4">
                      <a:lumMod val="50000"/>
                    </a:schemeClr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func>
                            <m:funcPr>
                              <m:ctrlPr>
                                <a:rPr lang="en-GB" sz="16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600" b="0" i="0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sz="16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en-GB" sz="16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func>
                            <m:funcPr>
                              <m:ctrlPr>
                                <a:rPr lang="en-GB" sz="16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600" b="0" i="0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16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16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Cloud 24">
                <a:extLst>
                  <a:ext uri="{FF2B5EF4-FFF2-40B4-BE49-F238E27FC236}">
                    <a16:creationId xmlns:a16="http://schemas.microsoft.com/office/drawing/2014/main" id="{1C3C6099-F19B-49DC-9929-FF2628BA8B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7563" y="5117105"/>
                <a:ext cx="3643008" cy="1601434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87C3FEAE-C4A2-4616-92B3-48718B1EE685}"/>
              </a:ext>
            </a:extLst>
          </p:cNvPr>
          <p:cNvCxnSpPr>
            <a:cxnSpLocks/>
            <a:stCxn id="7" idx="1"/>
            <a:endCxn id="25" idx="2"/>
          </p:cNvCxnSpPr>
          <p:nvPr/>
        </p:nvCxnSpPr>
        <p:spPr>
          <a:xfrm rot="16200000" flipH="1">
            <a:off x="4016029" y="5364988"/>
            <a:ext cx="353386" cy="752282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:a16="http://schemas.microsoft.com/office/drawing/2014/main" id="{DEFA2AA5-559A-4FAA-91FB-D6E986CE9F8A}"/>
              </a:ext>
            </a:extLst>
          </p:cNvPr>
          <p:cNvCxnSpPr>
            <a:stCxn id="5" idx="0"/>
            <a:endCxn id="8" idx="2"/>
          </p:cNvCxnSpPr>
          <p:nvPr/>
        </p:nvCxnSpPr>
        <p:spPr>
          <a:xfrm flipV="1">
            <a:off x="3023303" y="1692609"/>
            <a:ext cx="5462572" cy="4374290"/>
          </a:xfrm>
          <a:prstGeom prst="curvedConnector3">
            <a:avLst>
              <a:gd name="adj1" fmla="val 48706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3469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17B11B4-F663-4B2E-AB46-FD27B2017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730" y="5551264"/>
            <a:ext cx="786613" cy="11094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77DDE3E-2FD9-473B-A3B7-F796837D9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615" y="2256889"/>
            <a:ext cx="1597104" cy="10083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106C3D0-DCAF-452A-BB24-C227B76775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304" y="1449608"/>
            <a:ext cx="1729434" cy="8959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F0D823-4281-4317-981A-014D868808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3647" y="4309854"/>
            <a:ext cx="1182783" cy="11021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BD284EC-CEA9-452F-A55C-03A2911833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304" y="3455575"/>
            <a:ext cx="1620078" cy="9450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</a:t>
            </a:r>
          </a:p>
        </p:txBody>
      </p:sp>
      <p:sp>
        <p:nvSpPr>
          <p:cNvPr id="3" name="Cloud 2"/>
          <p:cNvSpPr/>
          <p:nvPr/>
        </p:nvSpPr>
        <p:spPr>
          <a:xfrm>
            <a:off x="251790" y="1159836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251790" y="3270174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251790" y="5373197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429667" y="2068172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429668" y="4178510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477271" y="1037700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=39.5°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1" y="1037700"/>
                <a:ext cx="277382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477270" y="2495797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=55.8°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2495797"/>
                <a:ext cx="277382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477270" y="3953894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=63.6°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3953894"/>
                <a:ext cx="277382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477270" y="5411991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=43.3°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5411991"/>
                <a:ext cx="277382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6957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17B11B4-F663-4B2E-AB46-FD27B2017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730" y="5551264"/>
            <a:ext cx="786613" cy="11094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77DDE3E-2FD9-473B-A3B7-F796837D94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615" y="2256889"/>
            <a:ext cx="1597104" cy="10083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106C3D0-DCAF-452A-BB24-C227B76775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304" y="1449608"/>
            <a:ext cx="1729434" cy="8959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2F0D823-4281-4317-981A-014D868808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3647" y="4309854"/>
            <a:ext cx="1182783" cy="11021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BD284EC-CEA9-452F-A55C-03A2911833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304" y="3455575"/>
            <a:ext cx="1620078" cy="94504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251790" y="1159836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251790" y="3270174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251790" y="5373197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429667" y="2068172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429668" y="4178510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477271" y="1037700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=39.5°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1" y="1037700"/>
                <a:ext cx="277382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477270" y="2495797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=55.8°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2495797"/>
                <a:ext cx="277382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477270" y="3953894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=63.6°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3953894"/>
                <a:ext cx="277382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477270" y="5411991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=43.3°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5411991"/>
                <a:ext cx="277382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5E06F340-90FC-4743-A6E3-27C2A9BAE4FD}"/>
              </a:ext>
            </a:extLst>
          </p:cNvPr>
          <p:cNvCxnSpPr>
            <a:stCxn id="3" idx="0"/>
            <a:endCxn id="9" idx="2"/>
          </p:cNvCxnSpPr>
          <p:nvPr/>
        </p:nvCxnSpPr>
        <p:spPr>
          <a:xfrm>
            <a:off x="3023303" y="1853538"/>
            <a:ext cx="5462571" cy="1297168"/>
          </a:xfrm>
          <a:prstGeom prst="curvedConnector3">
            <a:avLst>
              <a:gd name="adj1" fmla="val 5849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E85CF208-8EA8-4F73-9873-1A3D05B5B4D7}"/>
              </a:ext>
            </a:extLst>
          </p:cNvPr>
          <p:cNvCxnSpPr>
            <a:stCxn id="6" idx="0"/>
            <a:endCxn id="11" idx="2"/>
          </p:cNvCxnSpPr>
          <p:nvPr/>
        </p:nvCxnSpPr>
        <p:spPr>
          <a:xfrm>
            <a:off x="5201180" y="2761874"/>
            <a:ext cx="3284694" cy="3305026"/>
          </a:xfrm>
          <a:prstGeom prst="curvedConnector3">
            <a:avLst>
              <a:gd name="adj1" fmla="val 67348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loud 22">
                <a:extLst>
                  <a:ext uri="{FF2B5EF4-FFF2-40B4-BE49-F238E27FC236}">
                    <a16:creationId xmlns:a16="http://schemas.microsoft.com/office/drawing/2014/main" id="{C1CA0D7C-E3D7-42EE-B12A-DFC5965E63C9}"/>
                  </a:ext>
                </a:extLst>
              </p:cNvPr>
              <p:cNvSpPr/>
              <p:nvPr/>
            </p:nvSpPr>
            <p:spPr>
              <a:xfrm>
                <a:off x="4709087" y="5551264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=35.2°</m:t>
                      </m:r>
                    </m:oMath>
                  </m:oMathPara>
                </a14:m>
                <a:endParaRPr lang="en-GB" sz="20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Cloud 22">
                <a:extLst>
                  <a:ext uri="{FF2B5EF4-FFF2-40B4-BE49-F238E27FC236}">
                    <a16:creationId xmlns:a16="http://schemas.microsoft.com/office/drawing/2014/main" id="{C1CA0D7C-E3D7-42EE-B12A-DFC5965E63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9087" y="5551264"/>
                <a:ext cx="2773825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E8CCC15A-1043-4DA4-A3A6-72B3EAD01D49}"/>
              </a:ext>
            </a:extLst>
          </p:cNvPr>
          <p:cNvCxnSpPr>
            <a:stCxn id="7" idx="1"/>
            <a:endCxn id="23" idx="2"/>
          </p:cNvCxnSpPr>
          <p:nvPr/>
        </p:nvCxnSpPr>
        <p:spPr>
          <a:xfrm rot="16200000" flipH="1">
            <a:off x="3946268" y="5434749"/>
            <a:ext cx="641737" cy="901110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295E184C-5336-402E-86D1-0C55444F5376}"/>
              </a:ext>
            </a:extLst>
          </p:cNvPr>
          <p:cNvCxnSpPr>
            <a:stCxn id="5" idx="0"/>
            <a:endCxn id="10" idx="2"/>
          </p:cNvCxnSpPr>
          <p:nvPr/>
        </p:nvCxnSpPr>
        <p:spPr>
          <a:xfrm flipV="1">
            <a:off x="3023303" y="4608803"/>
            <a:ext cx="5462571" cy="1458096"/>
          </a:xfrm>
          <a:prstGeom prst="curvedConnector3">
            <a:avLst>
              <a:gd name="adj1" fmla="val 39568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2C60E0C4-AED8-4F0E-9DF7-D1F63066A130}"/>
              </a:ext>
            </a:extLst>
          </p:cNvPr>
          <p:cNvCxnSpPr>
            <a:stCxn id="4" idx="0"/>
            <a:endCxn id="8" idx="2"/>
          </p:cNvCxnSpPr>
          <p:nvPr/>
        </p:nvCxnSpPr>
        <p:spPr>
          <a:xfrm flipV="1">
            <a:off x="3023303" y="1692609"/>
            <a:ext cx="5462572" cy="2271267"/>
          </a:xfrm>
          <a:prstGeom prst="curvedConnector3">
            <a:avLst>
              <a:gd name="adj1" fmla="val 73775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209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FC28B1C8-F323-434A-BD08-2B51FDBC0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6803" y="5513250"/>
            <a:ext cx="1471006" cy="90934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9A8481C-596D-4D4B-97EC-5BA6A07F6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20" y="1641950"/>
            <a:ext cx="1760262" cy="10753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304B0AE-E4F0-4325-9D86-B309DD17B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094" y="3411358"/>
            <a:ext cx="1554823" cy="105287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67E6E6B-7A2C-4FBA-9933-E5A99D1963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520" y="4995019"/>
            <a:ext cx="1687749" cy="10114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19F7DCC-70BF-456A-A752-0038E6F024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7287" y="4895238"/>
            <a:ext cx="1692965" cy="10581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D420CCC-AC24-4683-B8F1-2A9CF90F83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0670" y="3429792"/>
            <a:ext cx="1906548" cy="8480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D7529D6-5058-4FB4-A38B-28FB97B342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8423" y="1752135"/>
            <a:ext cx="1741829" cy="10487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ABF2B1-2C65-4592-BAF6-FF910E0CCF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2721" y="1337920"/>
            <a:ext cx="1788360" cy="938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5</a:t>
            </a:r>
          </a:p>
        </p:txBody>
      </p:sp>
      <p:sp>
        <p:nvSpPr>
          <p:cNvPr id="3" name="Cloud 2"/>
          <p:cNvSpPr/>
          <p:nvPr/>
        </p:nvSpPr>
        <p:spPr>
          <a:xfrm>
            <a:off x="1836585" y="1433939"/>
            <a:ext cx="2593075" cy="154219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1364969" y="3082736"/>
            <a:ext cx="2593075" cy="154219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1836585" y="4729340"/>
            <a:ext cx="2593075" cy="154219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3" y="319892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=56°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to the nearest degree</a:t>
                </a: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3" y="3198925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loud 6"/>
          <p:cNvSpPr/>
          <p:nvPr/>
        </p:nvSpPr>
        <p:spPr>
          <a:xfrm>
            <a:off x="4790365" y="1128872"/>
            <a:ext cx="2593075" cy="154219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8" name="Cloud 7"/>
          <p:cNvSpPr/>
          <p:nvPr/>
        </p:nvSpPr>
        <p:spPr>
          <a:xfrm>
            <a:off x="7744143" y="1433939"/>
            <a:ext cx="2593075" cy="154219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9" name="Cloud 8"/>
          <p:cNvSpPr/>
          <p:nvPr/>
        </p:nvSpPr>
        <p:spPr>
          <a:xfrm>
            <a:off x="8233953" y="3082736"/>
            <a:ext cx="2593075" cy="154219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10" name="Cloud 9"/>
          <p:cNvSpPr/>
          <p:nvPr/>
        </p:nvSpPr>
        <p:spPr>
          <a:xfrm>
            <a:off x="7744144" y="4731533"/>
            <a:ext cx="2593075" cy="154219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11" name="Cloud 10"/>
          <p:cNvSpPr/>
          <p:nvPr/>
        </p:nvSpPr>
        <p:spPr>
          <a:xfrm>
            <a:off x="4790364" y="5213445"/>
            <a:ext cx="2593075" cy="154219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637820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FC28B1C8-F323-434A-BD08-2B51FDBC0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6803" y="5513250"/>
            <a:ext cx="1471006" cy="90934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9A8481C-596D-4D4B-97EC-5BA6A07F6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520" y="1641950"/>
            <a:ext cx="1760262" cy="10753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304B0AE-E4F0-4325-9D86-B309DD17B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4094" y="3411358"/>
            <a:ext cx="1554823" cy="105287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67E6E6B-7A2C-4FBA-9933-E5A99D1963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520" y="4995019"/>
            <a:ext cx="1687749" cy="10114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19F7DCC-70BF-456A-A752-0038E6F024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7287" y="4895238"/>
            <a:ext cx="1692965" cy="10581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D420CCC-AC24-4683-B8F1-2A9CF90F83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0670" y="3429792"/>
            <a:ext cx="1906548" cy="8480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D7529D6-5058-4FB4-A38B-28FB97B342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8423" y="1752135"/>
            <a:ext cx="1741829" cy="10487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ABF2B1-2C65-4592-BAF6-FF910E0CCF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92721" y="1337920"/>
            <a:ext cx="1788360" cy="938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5 -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1836585" y="1433939"/>
            <a:ext cx="2593075" cy="154219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1364969" y="3082736"/>
            <a:ext cx="2593075" cy="154219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1836585" y="4729340"/>
            <a:ext cx="2593075" cy="154219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3" y="319892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=56°</m:t>
                    </m:r>
                  </m:oMath>
                </a14:m>
                <a:r>
                  <a:rPr lang="en-GB" sz="2000" dirty="0">
                    <a:solidFill>
                      <a:schemeClr val="tx1"/>
                    </a:solidFill>
                  </a:rPr>
                  <a:t> to the nearest degree</a:t>
                </a: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3" y="3198925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loud 6"/>
          <p:cNvSpPr/>
          <p:nvPr/>
        </p:nvSpPr>
        <p:spPr>
          <a:xfrm>
            <a:off x="4790365" y="1128872"/>
            <a:ext cx="2593075" cy="154219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8" name="Cloud 7"/>
          <p:cNvSpPr/>
          <p:nvPr/>
        </p:nvSpPr>
        <p:spPr>
          <a:xfrm>
            <a:off x="7744143" y="1433939"/>
            <a:ext cx="2593075" cy="154219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9" name="Cloud 8"/>
          <p:cNvSpPr/>
          <p:nvPr/>
        </p:nvSpPr>
        <p:spPr>
          <a:xfrm>
            <a:off x="8233953" y="3082736"/>
            <a:ext cx="2593075" cy="154219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10" name="Cloud 9"/>
          <p:cNvSpPr/>
          <p:nvPr/>
        </p:nvSpPr>
        <p:spPr>
          <a:xfrm>
            <a:off x="7744144" y="4731533"/>
            <a:ext cx="2593075" cy="154219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11" name="Cloud 10"/>
          <p:cNvSpPr/>
          <p:nvPr/>
        </p:nvSpPr>
        <p:spPr>
          <a:xfrm>
            <a:off x="4790364" y="5213445"/>
            <a:ext cx="2593075" cy="1542197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87C152B-F593-4CA8-BDCE-1E86CE092231}"/>
                  </a:ext>
                </a:extLst>
              </p:cNvPr>
              <p:cNvSpPr txBox="1"/>
              <p:nvPr/>
            </p:nvSpPr>
            <p:spPr>
              <a:xfrm>
                <a:off x="9206979" y="1752135"/>
                <a:ext cx="9439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87C152B-F593-4CA8-BDCE-1E86CE0922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6979" y="1752135"/>
                <a:ext cx="943976" cy="307777"/>
              </a:xfrm>
              <a:prstGeom prst="rect">
                <a:avLst/>
              </a:prstGeom>
              <a:blipFill>
                <a:blip r:embed="rId11"/>
                <a:stretch>
                  <a:fillRect l="-3871" r="-6452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54DECE5-C689-43DA-AD29-AB6C48EEA040}"/>
              </a:ext>
            </a:extLst>
          </p:cNvPr>
          <p:cNvCxnSpPr>
            <a:stCxn id="7" idx="1"/>
            <a:endCxn id="6" idx="3"/>
          </p:cNvCxnSpPr>
          <p:nvPr/>
        </p:nvCxnSpPr>
        <p:spPr>
          <a:xfrm>
            <a:off x="6086903" y="2669427"/>
            <a:ext cx="9096" cy="60438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C569813-EF87-45BE-BD9F-91A2F5EA4E45}"/>
                  </a:ext>
                </a:extLst>
              </p:cNvPr>
              <p:cNvSpPr txBox="1"/>
              <p:nvPr/>
            </p:nvSpPr>
            <p:spPr>
              <a:xfrm>
                <a:off x="9194161" y="3222604"/>
                <a:ext cx="9439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C569813-EF87-45BE-BD9F-91A2F5EA4E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4161" y="3222604"/>
                <a:ext cx="943976" cy="307777"/>
              </a:xfrm>
              <a:prstGeom prst="rect">
                <a:avLst/>
              </a:prstGeom>
              <a:blipFill>
                <a:blip r:embed="rId12"/>
                <a:stretch>
                  <a:fillRect l="-3871" r="-6452"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434B51F-006A-4EEC-9C65-129506DEDF60}"/>
              </a:ext>
            </a:extLst>
          </p:cNvPr>
          <p:cNvCxnSpPr>
            <a:cxnSpLocks/>
          </p:cNvCxnSpPr>
          <p:nvPr/>
        </p:nvCxnSpPr>
        <p:spPr>
          <a:xfrm flipH="1" flipV="1">
            <a:off x="6753401" y="4319662"/>
            <a:ext cx="1295022" cy="67535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61B8875-D3CF-4977-81FA-88805B418388}"/>
              </a:ext>
            </a:extLst>
          </p:cNvPr>
          <p:cNvCxnSpPr>
            <a:stCxn id="11" idx="3"/>
            <a:endCxn id="6" idx="1"/>
          </p:cNvCxnSpPr>
          <p:nvPr/>
        </p:nvCxnSpPr>
        <p:spPr>
          <a:xfrm flipV="1">
            <a:off x="6086902" y="4507347"/>
            <a:ext cx="9097" cy="79427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FE001DD-1D9C-4443-959E-3D900B9B156C}"/>
                  </a:ext>
                </a:extLst>
              </p:cNvPr>
              <p:cNvSpPr txBox="1"/>
              <p:nvPr/>
            </p:nvSpPr>
            <p:spPr>
              <a:xfrm>
                <a:off x="3389145" y="5059556"/>
                <a:ext cx="9439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FE001DD-1D9C-4443-959E-3D900B9B1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9145" y="5059556"/>
                <a:ext cx="943976" cy="307777"/>
              </a:xfrm>
              <a:prstGeom prst="rect">
                <a:avLst/>
              </a:prstGeom>
              <a:blipFill>
                <a:blip r:embed="rId13"/>
                <a:stretch>
                  <a:fillRect l="-3871" r="-5806"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0202510-9233-4A1D-A9EB-1B00848525F7}"/>
                  </a:ext>
                </a:extLst>
              </p:cNvPr>
              <p:cNvSpPr txBox="1"/>
              <p:nvPr/>
            </p:nvSpPr>
            <p:spPr>
              <a:xfrm>
                <a:off x="2917157" y="3376492"/>
                <a:ext cx="9439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0202510-9233-4A1D-A9EB-1B00848525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7157" y="3376492"/>
                <a:ext cx="943976" cy="307777"/>
              </a:xfrm>
              <a:prstGeom prst="rect">
                <a:avLst/>
              </a:prstGeom>
              <a:blipFill>
                <a:blip r:embed="rId14"/>
                <a:stretch>
                  <a:fillRect l="-3896" r="-6494"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1EE0BA4-5C2D-415A-A16E-E6D0F6893F92}"/>
                  </a:ext>
                </a:extLst>
              </p:cNvPr>
              <p:cNvSpPr txBox="1"/>
              <p:nvPr/>
            </p:nvSpPr>
            <p:spPr>
              <a:xfrm>
                <a:off x="3412794" y="1807206"/>
                <a:ext cx="9439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1EE0BA4-5C2D-415A-A16E-E6D0F6893F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2794" y="1807206"/>
                <a:ext cx="943976" cy="307777"/>
              </a:xfrm>
              <a:prstGeom prst="rect">
                <a:avLst/>
              </a:prstGeom>
              <a:blipFill>
                <a:blip r:embed="rId15"/>
                <a:stretch>
                  <a:fillRect l="-3871" r="-5806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341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32" grpId="0"/>
      <p:bldP spid="33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C87832C-E249-4935-944D-B2F7870C0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830" y="4303715"/>
            <a:ext cx="889996" cy="12011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FB81E80-276E-4D4A-9673-99DE5159C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596" y="2285131"/>
            <a:ext cx="1481966" cy="10324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90DDCCE-BE40-48CE-A9AE-240DBAB46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071" y="5530794"/>
            <a:ext cx="1458786" cy="10722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A30E01-1555-4001-99EC-363829D86F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249" y="3360590"/>
            <a:ext cx="992205" cy="12065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C17912-6049-449B-9388-E7C798C745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071" y="1341050"/>
            <a:ext cx="1324562" cy="1154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6</a:t>
            </a:r>
          </a:p>
        </p:txBody>
      </p:sp>
      <p:sp>
        <p:nvSpPr>
          <p:cNvPr id="3" name="Cloud 2"/>
          <p:cNvSpPr/>
          <p:nvPr/>
        </p:nvSpPr>
        <p:spPr>
          <a:xfrm>
            <a:off x="251790" y="1159836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251790" y="3270174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251790" y="5373197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429667" y="2068172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429668" y="4178510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477271" y="1037700"/>
                <a:ext cx="307256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1" y="1037700"/>
                <a:ext cx="3072563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477270" y="2495797"/>
                <a:ext cx="307256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2495797"/>
                <a:ext cx="3072563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477270" y="3953894"/>
                <a:ext cx="307256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3953894"/>
                <a:ext cx="3072563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477270" y="5411991"/>
                <a:ext cx="307256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5411991"/>
                <a:ext cx="3072563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9655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C87832C-E249-4935-944D-B2F7870C0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7830" y="4303715"/>
            <a:ext cx="889996" cy="12011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FB81E80-276E-4D4A-9673-99DE5159C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596" y="2285131"/>
            <a:ext cx="1481966" cy="10324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90DDCCE-BE40-48CE-A9AE-240DBAB46C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071" y="5530794"/>
            <a:ext cx="1458786" cy="10722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A30E01-1555-4001-99EC-363829D86F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249" y="3360590"/>
            <a:ext cx="992205" cy="12065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C17912-6049-449B-9388-E7C798C745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071" y="1341050"/>
            <a:ext cx="1324562" cy="1154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6 -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251790" y="1159836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4" name="Cloud 3"/>
          <p:cNvSpPr/>
          <p:nvPr/>
        </p:nvSpPr>
        <p:spPr>
          <a:xfrm>
            <a:off x="251790" y="3270174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5" name="Cloud 4"/>
          <p:cNvSpPr/>
          <p:nvPr/>
        </p:nvSpPr>
        <p:spPr>
          <a:xfrm>
            <a:off x="251790" y="5373197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6" name="Cloud 5"/>
          <p:cNvSpPr/>
          <p:nvPr/>
        </p:nvSpPr>
        <p:spPr>
          <a:xfrm>
            <a:off x="2429667" y="2068172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p:sp>
        <p:nvSpPr>
          <p:cNvPr id="7" name="Cloud 6"/>
          <p:cNvSpPr/>
          <p:nvPr/>
        </p:nvSpPr>
        <p:spPr>
          <a:xfrm>
            <a:off x="2429668" y="4178510"/>
            <a:ext cx="2773825" cy="1387403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477271" y="1037700"/>
                <a:ext cx="307256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1" y="1037700"/>
                <a:ext cx="3072563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477270" y="2495797"/>
                <a:ext cx="307256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2495797"/>
                <a:ext cx="3072563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477270" y="3953894"/>
                <a:ext cx="307256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3953894"/>
                <a:ext cx="3072563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477270" y="5411991"/>
                <a:ext cx="3072563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5411991"/>
                <a:ext cx="3072563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6F83351E-8FC0-4B1A-951D-DEDB1E3BD278}"/>
              </a:ext>
            </a:extLst>
          </p:cNvPr>
          <p:cNvCxnSpPr>
            <a:cxnSpLocks/>
            <a:stCxn id="3" idx="0"/>
            <a:endCxn id="8" idx="2"/>
          </p:cNvCxnSpPr>
          <p:nvPr/>
        </p:nvCxnSpPr>
        <p:spPr>
          <a:xfrm flipV="1">
            <a:off x="3023303" y="1692609"/>
            <a:ext cx="5463499" cy="160929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42B29CFF-7B57-4F97-80B7-19DEEC127E3C}"/>
              </a:ext>
            </a:extLst>
          </p:cNvPr>
          <p:cNvCxnSpPr>
            <a:cxnSpLocks/>
            <a:stCxn id="6" idx="0"/>
            <a:endCxn id="9" idx="2"/>
          </p:cNvCxnSpPr>
          <p:nvPr/>
        </p:nvCxnSpPr>
        <p:spPr>
          <a:xfrm>
            <a:off x="5201180" y="2761874"/>
            <a:ext cx="3285621" cy="388832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9297F900-9B7F-4C3C-ADC9-A7D270E484AC}"/>
              </a:ext>
            </a:extLst>
          </p:cNvPr>
          <p:cNvCxnSpPr>
            <a:cxnSpLocks/>
            <a:stCxn id="4" idx="0"/>
            <a:endCxn id="36" idx="2"/>
          </p:cNvCxnSpPr>
          <p:nvPr/>
        </p:nvCxnSpPr>
        <p:spPr>
          <a:xfrm flipV="1">
            <a:off x="3023303" y="3955695"/>
            <a:ext cx="2063640" cy="8181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D2ED6D7C-66B9-4156-8968-DB505FC8E17C}"/>
              </a:ext>
            </a:extLst>
          </p:cNvPr>
          <p:cNvCxnSpPr>
            <a:cxnSpLocks/>
            <a:stCxn id="7" idx="0"/>
            <a:endCxn id="11" idx="2"/>
          </p:cNvCxnSpPr>
          <p:nvPr/>
        </p:nvCxnSpPr>
        <p:spPr>
          <a:xfrm>
            <a:off x="5201181" y="4872212"/>
            <a:ext cx="3285620" cy="1194688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loud 35">
                <a:extLst>
                  <a:ext uri="{FF2B5EF4-FFF2-40B4-BE49-F238E27FC236}">
                    <a16:creationId xmlns:a16="http://schemas.microsoft.com/office/drawing/2014/main" id="{C882C311-D6D2-41D8-8C7F-222473BC8E0D}"/>
                  </a:ext>
                </a:extLst>
              </p:cNvPr>
              <p:cNvSpPr/>
              <p:nvPr/>
            </p:nvSpPr>
            <p:spPr>
              <a:xfrm>
                <a:off x="5076984" y="3150705"/>
                <a:ext cx="3210673" cy="1609979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16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sz="16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1600" b="0" i="0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e>
                            <m:sup>
                              <m:r>
                                <a:rPr lang="en-GB" sz="16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GB" sz="16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600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600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num>
                                <m:den>
                                  <m:r>
                                    <a:rPr lang="en-GB" sz="1600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GB" sz="1600" b="0" i="1" dirty="0">
                  <a:solidFill>
                    <a:schemeClr val="accent4">
                      <a:lumMod val="50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16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sz="16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1600" b="0" i="0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en-GB" sz="16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GB" sz="16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600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600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num>
                                <m:den>
                                  <m:r>
                                    <a:rPr lang="en-GB" sz="1600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GB" sz="1600" i="1" dirty="0">
                  <a:solidFill>
                    <a:schemeClr val="accent4">
                      <a:lumMod val="50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GB" sz="16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GB" sz="1600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GB" sz="16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1600" b="0" i="0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GB" sz="16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ctrlPr>
                                <a:rPr lang="en-GB" sz="1600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600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600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num>
                                <m:den>
                                  <m:r>
                                    <a:rPr lang="en-GB" sz="1600" b="0" i="1" smtClean="0">
                                      <a:solidFill>
                                        <a:schemeClr val="accent4">
                                          <a:lumMod val="5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GB" sz="16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6" name="Cloud 35">
                <a:extLst>
                  <a:ext uri="{FF2B5EF4-FFF2-40B4-BE49-F238E27FC236}">
                    <a16:creationId xmlns:a16="http://schemas.microsoft.com/office/drawing/2014/main" id="{C882C311-D6D2-41D8-8C7F-222473BC8E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984" y="3150705"/>
                <a:ext cx="3210673" cy="160997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E43A4065-C355-4880-911A-6A1565EE81E0}"/>
              </a:ext>
            </a:extLst>
          </p:cNvPr>
          <p:cNvCxnSpPr>
            <a:cxnSpLocks/>
            <a:stCxn id="5" idx="0"/>
            <a:endCxn id="10" idx="2"/>
          </p:cNvCxnSpPr>
          <p:nvPr/>
        </p:nvCxnSpPr>
        <p:spPr>
          <a:xfrm flipV="1">
            <a:off x="3023303" y="4608803"/>
            <a:ext cx="5463498" cy="1458096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87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251790" y="1159836"/>
                <a:ext cx="2773825" cy="1387403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C4F9EAC-245B-49E7-B82A-1DCFE2056B98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90" y="1159836"/>
                <a:ext cx="2773825" cy="1387403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251790" y="3270174"/>
                <a:ext cx="2773825" cy="1387403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D98555D-7572-4D3B-B9E5-C8A0A8F76E4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90" y="3270174"/>
                <a:ext cx="2773825" cy="1387403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251790" y="5373197"/>
                <a:ext cx="2773825" cy="1387403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CB16AAA-F3FC-42D7-AD9E-E19887E78B97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790" y="5373197"/>
                <a:ext cx="2773825" cy="1387403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429667" y="2068172"/>
                <a:ext cx="2773825" cy="1387403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1C2A764-EA24-42FC-9A2E-74E2226C28A6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667" y="2068172"/>
                <a:ext cx="2773825" cy="1387403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429668" y="4178510"/>
                <a:ext cx="2773825" cy="1387403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531FF920-9E0D-4B56-8837-9EDAD8986C3F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668" y="4178510"/>
                <a:ext cx="2773825" cy="1387403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477271" y="1037700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FACB16AB-0ED0-4C57-968A-5F73F38558A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1" y="1037700"/>
                <a:ext cx="277382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477270" y="2495797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4829DBC-DE34-40C1-9780-F35DF5C73BF9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2495797"/>
                <a:ext cx="277382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477270" y="3953894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9EA0656-64BD-4F5F-A6FF-4D80CDB10722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3953894"/>
                <a:ext cx="277382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477270" y="5411991"/>
                <a:ext cx="277382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64F45B7-EB62-46FB-8CEE-F5AF49CEEE0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7270" y="5411991"/>
                <a:ext cx="277382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237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2020843" y="161761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E6CF470-7BD8-4320-8835-2BFDB25B8032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843" y="1617611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549227" y="333699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BAE52CD-37E0-43E5-B189-5743D6605313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9227" y="3336992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2020843" y="491301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317F467-A0D3-455E-8B7B-CB56FCA5C5B2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843" y="4913012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3" y="333699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D11963E-6BDE-425B-B039-D9B968CCF992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3" y="3336992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974623" y="131254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459C074-B4DA-4E75-907C-21CB61076B5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3" y="1312544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7928401" y="161761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18A2ED-7C49-4E0B-AB28-3FE52EB3C43E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8401" y="1617611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508141" y="333699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7105E07-6ED1-46EE-BA3B-AAC14942009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8141" y="3336992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7928402" y="491520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5337574-ADAC-47B7-8F74-F12757AAA2C3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8402" y="4915205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4974622" y="539711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719B4F3-C618-4642-8D98-593C1288454D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2" y="5397117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9468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348</Words>
  <Application>Microsoft Office PowerPoint</Application>
  <PresentationFormat>Widescreen</PresentationFormat>
  <Paragraphs>86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Office Theme</vt:lpstr>
      <vt:lpstr>Trigonometry In Right-Angles Triangles Matching</vt:lpstr>
      <vt:lpstr>Matching 1</vt:lpstr>
      <vt:lpstr>Matching 1 - Answers</vt:lpstr>
      <vt:lpstr>Matching 2</vt:lpstr>
      <vt:lpstr>Matching 2 - Answers</vt:lpstr>
      <vt:lpstr>Matching 3</vt:lpstr>
      <vt:lpstr>Matching 3 - Answers</vt:lpstr>
      <vt:lpstr>Matching 4</vt:lpstr>
      <vt:lpstr>Matching 4 - Answers</vt:lpstr>
      <vt:lpstr>Matching 5</vt:lpstr>
      <vt:lpstr>Matching 5 - Answers</vt:lpstr>
      <vt:lpstr>Matching 6</vt:lpstr>
      <vt:lpstr>Matching 6 - Answers</vt:lpstr>
      <vt:lpstr>Matching n</vt:lpstr>
      <vt:lpstr>Matching n</vt:lpstr>
    </vt:vector>
  </TitlesOfParts>
  <Company>Roedean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Sequence Matching</dc:title>
  <dc:creator>A.Lutwyche</dc:creator>
  <cp:lastModifiedBy>A.Lutwyche</cp:lastModifiedBy>
  <cp:revision>30</cp:revision>
  <dcterms:created xsi:type="dcterms:W3CDTF">2017-02-24T14:59:27Z</dcterms:created>
  <dcterms:modified xsi:type="dcterms:W3CDTF">2017-12-28T22:36:03Z</dcterms:modified>
</cp:coreProperties>
</file>