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61" r:id="rId5"/>
    <p:sldId id="267" r:id="rId6"/>
    <p:sldId id="263" r:id="rId7"/>
    <p:sldId id="266" r:id="rId8"/>
    <p:sldId id="264" r:id="rId9"/>
    <p:sldId id="268" r:id="rId10"/>
    <p:sldId id="269" r:id="rId11"/>
    <p:sldId id="273" r:id="rId12"/>
    <p:sldId id="270" r:id="rId13"/>
    <p:sldId id="274" r:id="rId14"/>
    <p:sldId id="271" r:id="rId15"/>
    <p:sldId id="275" r:id="rId16"/>
    <p:sldId id="272" r:id="rId17"/>
    <p:sldId id="276" r:id="rId18"/>
    <p:sldId id="260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45.png"/><Relationship Id="rId5" Type="http://schemas.openxmlformats.org/officeDocument/2006/relationships/image" Target="../media/image4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49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50.png"/><Relationship Id="rId5" Type="http://schemas.openxmlformats.org/officeDocument/2006/relationships/image" Target="../media/image14.png"/><Relationship Id="rId10" Type="http://schemas.openxmlformats.org/officeDocument/2006/relationships/image" Target="../media/image49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2.png"/><Relationship Id="rId7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23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2.png"/><Relationship Id="rId7" Type="http://schemas.openxmlformats.org/officeDocument/2006/relationships/image" Target="../media/image5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23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61.png"/><Relationship Id="rId5" Type="http://schemas.openxmlformats.org/officeDocument/2006/relationships/image" Target="../media/image34.png"/><Relationship Id="rId10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3182" y="1109111"/>
            <a:ext cx="9965635" cy="2387600"/>
          </a:xfrm>
        </p:spPr>
        <p:txBody>
          <a:bodyPr>
            <a:normAutofit fontScale="90000"/>
          </a:bodyPr>
          <a:lstStyle/>
          <a:p>
            <a:r>
              <a:rPr lang="en-GB" sz="8000" b="1" dirty="0"/>
              <a:t>Surface Area and Volume </a:t>
            </a:r>
            <a:br>
              <a:rPr lang="en-GB" sz="8000" b="1" dirty="0"/>
            </a:br>
            <a:r>
              <a:rPr lang="en-GB" sz="8000" b="1" dirty="0"/>
              <a:t>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33F1F6AD-35E2-4A05-9B9C-0A5DFCA33CE5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2960473" y="2054087"/>
            <a:ext cx="5710161" cy="1096619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CA449358-BE36-4790-A426-F26D77518D07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073478" y="2908631"/>
            <a:ext cx="3597156" cy="3158269"/>
          </a:xfrm>
          <a:prstGeom prst="curvedConnector3">
            <a:avLst>
              <a:gd name="adj1" fmla="val 54789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A91F9D98-B9CA-4275-9E1B-0638F297AF8B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5138350" y="1692609"/>
            <a:ext cx="3532285" cy="3140810"/>
          </a:xfrm>
          <a:prstGeom prst="curvedConnector3">
            <a:avLst>
              <a:gd name="adj1" fmla="val 90518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8C03FE42-E974-45EB-B194-B755C7060C28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960472" y="4608803"/>
            <a:ext cx="5710162" cy="1312949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loud 21">
                <a:extLst>
                  <a:ext uri="{FF2B5EF4-FFF2-40B4-BE49-F238E27FC236}">
                    <a16:creationId xmlns:a16="http://schemas.microsoft.com/office/drawing/2014/main" id="{14017285-01D5-4799-868A-C1444DBEB4A5}"/>
                  </a:ext>
                </a:extLst>
              </p:cNvPr>
              <p:cNvSpPr/>
              <p:nvPr/>
            </p:nvSpPr>
            <p:spPr>
              <a:xfrm>
                <a:off x="5708057" y="1369519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80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Cloud 21">
                <a:extLst>
                  <a:ext uri="{FF2B5EF4-FFF2-40B4-BE49-F238E27FC236}">
                    <a16:creationId xmlns:a16="http://schemas.microsoft.com/office/drawing/2014/main" id="{14017285-01D5-4799-868A-C1444DBEB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57" y="1369519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3FA7314B-0F59-4B49-BA94-82886F1DA04D}"/>
              </a:ext>
            </a:extLst>
          </p:cNvPr>
          <p:cNvCxnSpPr>
            <a:cxnSpLocks/>
            <a:stCxn id="4" idx="0"/>
            <a:endCxn id="22" idx="1"/>
          </p:cNvCxnSpPr>
          <p:nvPr/>
        </p:nvCxnSpPr>
        <p:spPr>
          <a:xfrm flipV="1">
            <a:off x="2960473" y="2677941"/>
            <a:ext cx="4010212" cy="1398535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84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0A13F62-9E6A-4C58-AAD8-F69A6792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28" y="5295453"/>
            <a:ext cx="1776535" cy="11828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FF2D90-DFDB-4087-82B4-F007CED3C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32" y="3525238"/>
            <a:ext cx="1492042" cy="11395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E5651D-DA7F-4EC3-9F32-C3EC188CF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93" y="1469397"/>
            <a:ext cx="1590054" cy="1119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0582D8-A3B7-4AA5-9F99-22871D044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576" y="4440043"/>
            <a:ext cx="1609424" cy="904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CF9C4B-B615-4731-B6B1-E55A119BF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955" y="2426641"/>
            <a:ext cx="1392537" cy="1111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p:sp>
        <p:nvSpPr>
          <p:cNvPr id="3" name="Cloud 2"/>
          <p:cNvSpPr/>
          <p:nvPr/>
        </p:nvSpPr>
        <p:spPr>
          <a:xfrm>
            <a:off x="238542" y="1366764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42" y="3340292"/>
            <a:ext cx="2525255" cy="156301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41" y="5234429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550327" y="2249646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15199" y="4134678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336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520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36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0A13F62-9E6A-4C58-AAD8-F69A6792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28" y="5295453"/>
            <a:ext cx="1776535" cy="11828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FF2D90-DFDB-4087-82B4-F007CED3C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32" y="3525238"/>
            <a:ext cx="1492042" cy="11395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E5651D-DA7F-4EC3-9F32-C3EC188CF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93" y="1469397"/>
            <a:ext cx="1590054" cy="1119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0582D8-A3B7-4AA5-9F99-22871D044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576" y="4440043"/>
            <a:ext cx="1609424" cy="904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CF9C4B-B615-4731-B6B1-E55A119BF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955" y="2426641"/>
            <a:ext cx="1392537" cy="1111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38542" y="1366764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42" y="3340292"/>
            <a:ext cx="2525255" cy="156301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41" y="5234429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550327" y="2249646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15199" y="4134678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336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520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FB3057B6-546C-4EFC-A207-0C1A4CAE7646}"/>
              </a:ext>
            </a:extLst>
          </p:cNvPr>
          <p:cNvCxnSpPr>
            <a:cxnSpLocks/>
          </p:cNvCxnSpPr>
          <p:nvPr/>
        </p:nvCxnSpPr>
        <p:spPr>
          <a:xfrm flipV="1">
            <a:off x="2761693" y="1722066"/>
            <a:ext cx="5908942" cy="389773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8609D00B-E8E4-448A-92B6-113D52A3EFA9}"/>
              </a:ext>
            </a:extLst>
          </p:cNvPr>
          <p:cNvCxnSpPr>
            <a:cxnSpLocks/>
          </p:cNvCxnSpPr>
          <p:nvPr/>
        </p:nvCxnSpPr>
        <p:spPr>
          <a:xfrm>
            <a:off x="5073478" y="2994721"/>
            <a:ext cx="3597156" cy="1643539"/>
          </a:xfrm>
          <a:prstGeom prst="curvedConnector3">
            <a:avLst>
              <a:gd name="adj1" fmla="val 19791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D5C0B595-E58C-4D01-AFDC-54C5BCF3FEEA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5138350" y="3150706"/>
            <a:ext cx="3532284" cy="1699590"/>
          </a:xfrm>
          <a:prstGeom prst="curvedConnector3">
            <a:avLst>
              <a:gd name="adj1" fmla="val 85266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876B29E0-1C45-47F3-B8CC-691D4BB52F5E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2761692" y="5950047"/>
            <a:ext cx="5908942" cy="116853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0443FFDE-ABAA-454D-84F5-E9E117283595}"/>
                  </a:ext>
                </a:extLst>
              </p:cNvPr>
              <p:cNvSpPr/>
              <p:nvPr/>
            </p:nvSpPr>
            <p:spPr>
              <a:xfrm>
                <a:off x="5854371" y="252525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398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0443FFDE-ABAA-454D-84F5-E9E1172835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371" y="2525254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8D9CE249-796F-44AE-B9BA-29EE66C08B8C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2761693" y="3180163"/>
            <a:ext cx="3100511" cy="971092"/>
          </a:xfrm>
          <a:prstGeom prst="curvedConnector3">
            <a:avLst>
              <a:gd name="adj1" fmla="val 73508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79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Sphere: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Slant Height: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251.3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94.2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201.1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169.6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962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Sphere: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Slant Height: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251.3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94.2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201.1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169.6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9A623BBB-12F6-4271-A442-F0D6066758B1}"/>
              </a:ext>
            </a:extLst>
          </p:cNvPr>
          <p:cNvCxnSpPr>
            <a:stCxn id="3" idx="0"/>
            <a:endCxn id="8" idx="2"/>
          </p:cNvCxnSpPr>
          <p:nvPr/>
        </p:nvCxnSpPr>
        <p:spPr>
          <a:xfrm flipV="1">
            <a:off x="2960222" y="1692609"/>
            <a:ext cx="5710413" cy="37289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3C73AA32-FF1C-4B54-BA3A-0A1693ADDD4B}"/>
              </a:ext>
            </a:extLst>
          </p:cNvPr>
          <p:cNvCxnSpPr>
            <a:stCxn id="6" idx="0"/>
            <a:endCxn id="9" idx="2"/>
          </p:cNvCxnSpPr>
          <p:nvPr/>
        </p:nvCxnSpPr>
        <p:spPr>
          <a:xfrm>
            <a:off x="5417615" y="2948387"/>
            <a:ext cx="3253019" cy="202319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4A767E8E-D115-4F8E-8023-6538D87F3C0E}"/>
              </a:ext>
            </a:extLst>
          </p:cNvPr>
          <p:cNvCxnSpPr>
            <a:stCxn id="4" idx="0"/>
            <a:endCxn id="10" idx="2"/>
          </p:cNvCxnSpPr>
          <p:nvPr/>
        </p:nvCxnSpPr>
        <p:spPr>
          <a:xfrm>
            <a:off x="2960222" y="4034886"/>
            <a:ext cx="5710412" cy="573917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4F176434-DF8C-422C-9402-3BA41A7B562D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2960221" y="5933170"/>
            <a:ext cx="5710413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loud 19">
                <a:extLst>
                  <a:ext uri="{FF2B5EF4-FFF2-40B4-BE49-F238E27FC236}">
                    <a16:creationId xmlns:a16="http://schemas.microsoft.com/office/drawing/2014/main" id="{060BC468-CB2C-4577-B00C-03D6F776E54C}"/>
                  </a:ext>
                </a:extLst>
              </p:cNvPr>
              <p:cNvSpPr/>
              <p:nvPr/>
            </p:nvSpPr>
            <p:spPr>
              <a:xfrm>
                <a:off x="5749166" y="466329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47.1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0" name="Cloud 19">
                <a:extLst>
                  <a:ext uri="{FF2B5EF4-FFF2-40B4-BE49-F238E27FC236}">
                    <a16:creationId xmlns:a16="http://schemas.microsoft.com/office/drawing/2014/main" id="{060BC468-CB2C-4577-B00C-03D6F776E5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166" y="4663290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1AD177A-8EFB-4908-83DF-027B23591062}"/>
              </a:ext>
            </a:extLst>
          </p:cNvPr>
          <p:cNvCxnSpPr>
            <a:stCxn id="7" idx="0"/>
            <a:endCxn id="20" idx="2"/>
          </p:cNvCxnSpPr>
          <p:nvPr/>
        </p:nvCxnSpPr>
        <p:spPr>
          <a:xfrm>
            <a:off x="5417669" y="4833419"/>
            <a:ext cx="339330" cy="484780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99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50DBB01-C7F7-4F09-8386-206751BA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30" y="5304988"/>
            <a:ext cx="1480860" cy="13109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6BB94D-F188-439E-AD31-9D143C916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694" y="4176679"/>
            <a:ext cx="1395534" cy="1208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5F60ED-B717-46CE-91C6-5973F34A4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14" y="3413347"/>
            <a:ext cx="1347909" cy="12790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A68CC3-144B-4404-A6BD-6B4E6F937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695" y="2027583"/>
            <a:ext cx="1222611" cy="133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F06850-7914-45A7-832F-9A451D67A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498" y="1261777"/>
            <a:ext cx="2064681" cy="1029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p:sp>
        <p:nvSpPr>
          <p:cNvPr id="3" name="Cloud 2"/>
          <p:cNvSpPr/>
          <p:nvPr/>
        </p:nvSpPr>
        <p:spPr>
          <a:xfrm>
            <a:off x="159028" y="974573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59028" y="3142734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59027" y="5094026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82845" y="1844203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747717" y="3994275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628.3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282.7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253.7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314.2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5820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50DBB01-C7F7-4F09-8386-206751BA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30" y="5304988"/>
            <a:ext cx="1480860" cy="13109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6BB94D-F188-439E-AD31-9D143C916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694" y="4176679"/>
            <a:ext cx="1395534" cy="1208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5F60ED-B717-46CE-91C6-5973F34A4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14" y="3413347"/>
            <a:ext cx="1347909" cy="12790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A68CC3-144B-4404-A6BD-6B4E6F937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695" y="2027583"/>
            <a:ext cx="1222611" cy="133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F06850-7914-45A7-832F-9A451D67A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498" y="1261777"/>
            <a:ext cx="2064681" cy="1029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159028" y="974573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59028" y="3142734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59027" y="5094026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82845" y="1844203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747717" y="3994275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628.3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282.7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253.7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314.2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77850E88-F9F5-4D9E-88A1-71AD8D08E2AE}"/>
              </a:ext>
            </a:extLst>
          </p:cNvPr>
          <p:cNvCxnSpPr>
            <a:cxnSpLocks/>
            <a:stCxn id="3" idx="0"/>
            <a:endCxn id="8" idx="2"/>
          </p:cNvCxnSpPr>
          <p:nvPr/>
        </p:nvCxnSpPr>
        <p:spPr>
          <a:xfrm flipV="1">
            <a:off x="2801350" y="1692609"/>
            <a:ext cx="5869285" cy="127417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C5ACA12-A9FA-4537-9954-F078749617E5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325167" y="2689656"/>
            <a:ext cx="3345467" cy="337724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430AC138-BF2E-4D24-A5DC-CFDE356B7730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2801350" y="3150706"/>
            <a:ext cx="5869284" cy="837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E82F375E-ABF0-4C90-8A41-CFDB4E14BD39}"/>
                  </a:ext>
                </a:extLst>
              </p:cNvPr>
              <p:cNvSpPr/>
              <p:nvPr/>
            </p:nvSpPr>
            <p:spPr>
              <a:xfrm>
                <a:off x="5144349" y="5489438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E82F375E-ABF0-4C90-8A41-CFDB4E14BD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349" y="5489438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E5FEA316-9265-4E13-B287-D0F2F454E83E}"/>
              </a:ext>
            </a:extLst>
          </p:cNvPr>
          <p:cNvCxnSpPr>
            <a:stCxn id="7" idx="1"/>
            <a:endCxn id="27" idx="2"/>
          </p:cNvCxnSpPr>
          <p:nvPr/>
        </p:nvCxnSpPr>
        <p:spPr>
          <a:xfrm rot="16200000" flipH="1">
            <a:off x="4380597" y="5372762"/>
            <a:ext cx="460968" cy="1082202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DFC172F4-88CF-4FEE-BDC6-BAC042F1659B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801349" y="4608803"/>
            <a:ext cx="5869285" cy="1330676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08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99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1285461"/>
                <a:ext cx="2525255" cy="153725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307850"/>
                <a:ext cx="2525255" cy="153725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Cuboid:</a:t>
                </a: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153126"/>
                <a:ext cx="2525255" cy="153725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327" y="2253722"/>
                <a:ext cx="252525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Cube: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74DE83CA-BC6B-45CE-B284-791AB04A8878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2960473" y="2054087"/>
            <a:ext cx="5710161" cy="1096619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9A62498F-7932-4936-A932-313CD324CDA3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5073478" y="1692609"/>
            <a:ext cx="3597157" cy="1216022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F17A1E0B-E1AD-4464-A113-015CF80FE305}"/>
              </a:ext>
            </a:extLst>
          </p:cNvPr>
          <p:cNvCxnSpPr>
            <a:endCxn id="11" idx="2"/>
          </p:cNvCxnSpPr>
          <p:nvPr/>
        </p:nvCxnSpPr>
        <p:spPr>
          <a:xfrm>
            <a:off x="2960473" y="3953894"/>
            <a:ext cx="5710161" cy="2113006"/>
          </a:xfrm>
          <a:prstGeom prst="curvedConnector3">
            <a:avLst>
              <a:gd name="adj1" fmla="val 8272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loud 21">
                <a:extLst>
                  <a:ext uri="{FF2B5EF4-FFF2-40B4-BE49-F238E27FC236}">
                    <a16:creationId xmlns:a16="http://schemas.microsoft.com/office/drawing/2014/main" id="{9F411300-E5DD-4B5F-8892-A6E70CFF7FBF}"/>
                  </a:ext>
                </a:extLst>
              </p:cNvPr>
              <p:cNvSpPr/>
              <p:nvPr/>
            </p:nvSpPr>
            <p:spPr>
              <a:xfrm>
                <a:off x="5222295" y="5339418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Cloud 21">
                <a:extLst>
                  <a:ext uri="{FF2B5EF4-FFF2-40B4-BE49-F238E27FC236}">
                    <a16:creationId xmlns:a16="http://schemas.microsoft.com/office/drawing/2014/main" id="{9F411300-E5DD-4B5F-8892-A6E70CFF7F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295" y="5339418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797C6C1A-5765-4F6B-B472-93ED482B275A}"/>
              </a:ext>
            </a:extLst>
          </p:cNvPr>
          <p:cNvCxnSpPr>
            <a:stCxn id="7" idx="1"/>
            <a:endCxn id="22" idx="2"/>
          </p:cNvCxnSpPr>
          <p:nvPr/>
        </p:nvCxnSpPr>
        <p:spPr>
          <a:xfrm rot="16200000" flipH="1">
            <a:off x="4300280" y="5064478"/>
            <a:ext cx="507395" cy="1352301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53B7652-35D8-4AFC-A909-7FD877AAFDF5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960472" y="4608803"/>
            <a:ext cx="5710162" cy="1312949"/>
          </a:xfrm>
          <a:prstGeom prst="curvedConnector3">
            <a:avLst>
              <a:gd name="adj1" fmla="val 4373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08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0A13F62-9E6A-4C58-AAD8-F69A6792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28" y="5295453"/>
            <a:ext cx="1776535" cy="11828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FF2D90-DFDB-4087-82B4-F007CED3C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32" y="3525238"/>
            <a:ext cx="1492042" cy="11395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E5651D-DA7F-4EC3-9F32-C3EC188CF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93" y="1469397"/>
            <a:ext cx="1590054" cy="1119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0582D8-A3B7-4AA5-9F99-22871D044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576" y="4440043"/>
            <a:ext cx="1609424" cy="904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CF9C4B-B615-4731-B6B1-E55A119BF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955" y="2426641"/>
            <a:ext cx="1392537" cy="1111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p:sp>
        <p:nvSpPr>
          <p:cNvPr id="3" name="Cloud 2"/>
          <p:cNvSpPr/>
          <p:nvPr/>
        </p:nvSpPr>
        <p:spPr>
          <a:xfrm>
            <a:off x="238542" y="1366764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42" y="3340292"/>
            <a:ext cx="2525255" cy="156301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41" y="5234429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550327" y="2249646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15199" y="4134678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390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980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0A13F62-9E6A-4C58-AAD8-F69A6792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28" y="5295453"/>
            <a:ext cx="1776535" cy="11828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FF2D90-DFDB-4087-82B4-F007CED3C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32" y="3525238"/>
            <a:ext cx="1492042" cy="11395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E5651D-DA7F-4EC3-9F32-C3EC188CF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93" y="1469397"/>
            <a:ext cx="1590054" cy="11199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0582D8-A3B7-4AA5-9F99-22871D044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576" y="4440043"/>
            <a:ext cx="1609424" cy="904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CF9C4B-B615-4731-B6B1-E55A119BF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955" y="2426641"/>
            <a:ext cx="1392537" cy="1111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38542" y="1366764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42" y="3340292"/>
            <a:ext cx="2525255" cy="156301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41" y="5234429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550327" y="2249646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15199" y="4134678"/>
            <a:ext cx="2525255" cy="143123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390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20CF4C68-DBDF-48D4-823E-9242DA3A52C1}"/>
                  </a:ext>
                </a:extLst>
              </p:cNvPr>
              <p:cNvSpPr/>
              <p:nvPr/>
            </p:nvSpPr>
            <p:spPr>
              <a:xfrm>
                <a:off x="5075582" y="1076649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288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20CF4C68-DBDF-48D4-823E-9242DA3A52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582" y="1076649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618CF176-430F-4531-8D98-B1498FE2D42D}"/>
              </a:ext>
            </a:extLst>
          </p:cNvPr>
          <p:cNvCxnSpPr>
            <a:stCxn id="3" idx="0"/>
            <a:endCxn id="17" idx="2"/>
          </p:cNvCxnSpPr>
          <p:nvPr/>
        </p:nvCxnSpPr>
        <p:spPr>
          <a:xfrm flipV="1">
            <a:off x="2761693" y="1731558"/>
            <a:ext cx="2321722" cy="350824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E78D86BC-8F5E-4E13-9D52-B9AAB5883ACB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073478" y="2965264"/>
            <a:ext cx="3597156" cy="310163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A81C7736-9CBB-48BD-8BD3-443B6F6E64BC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2761693" y="1692609"/>
            <a:ext cx="5908942" cy="2429189"/>
          </a:xfrm>
          <a:prstGeom prst="curvedConnector3">
            <a:avLst>
              <a:gd name="adj1" fmla="val 7534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17DAED02-9D60-4457-A278-6C0E9D88D54F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5138350" y="3150706"/>
            <a:ext cx="3532284" cy="1699590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1CAE569E-1E77-4283-B1AC-C8E28A89690F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761692" y="4608803"/>
            <a:ext cx="5908942" cy="134124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41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Sphere: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Slant Height: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268.1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37.7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628.3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254.5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9693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1410596"/>
                <a:ext cx="283005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Sphere: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5" y="3379977"/>
                <a:ext cx="283005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Cylinder: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4" y="5278261"/>
                <a:ext cx="283005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Slant Height: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302" y="2293478"/>
                <a:ext cx="3028837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Cone: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174" y="4178510"/>
                <a:ext cx="296396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268.1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37.7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628.3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254.5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D63ECB67-8DAD-4390-A869-D8AA9E54F7CE}"/>
                  </a:ext>
                </a:extLst>
              </p:cNvPr>
              <p:cNvSpPr/>
              <p:nvPr/>
            </p:nvSpPr>
            <p:spPr>
              <a:xfrm>
                <a:off x="5420139" y="1120346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301.6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D63ECB67-8DAD-4390-A869-D8AA9E54F7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139" y="1120346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E1DE18E1-CDF6-4D82-BE0C-333E209BD4E7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2960222" y="2065505"/>
            <a:ext cx="5710412" cy="2543298"/>
          </a:xfrm>
          <a:prstGeom prst="curvedConnector3">
            <a:avLst>
              <a:gd name="adj1" fmla="val 7645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352599C1-25EA-4DD0-828E-BEF501AC1AFC}"/>
              </a:ext>
            </a:extLst>
          </p:cNvPr>
          <p:cNvCxnSpPr>
            <a:cxnSpLocks/>
            <a:stCxn id="6" idx="0"/>
            <a:endCxn id="12" idx="1"/>
          </p:cNvCxnSpPr>
          <p:nvPr/>
        </p:nvCxnSpPr>
        <p:spPr>
          <a:xfrm flipV="1">
            <a:off x="5417615" y="2428768"/>
            <a:ext cx="1265152" cy="519619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2D91BAA8-4B12-4B59-8249-62EF2327639F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2960222" y="1692609"/>
            <a:ext cx="5710413" cy="2342277"/>
          </a:xfrm>
          <a:prstGeom prst="curvedConnector3">
            <a:avLst>
              <a:gd name="adj1" fmla="val 91076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6C85CBC-5F98-41AF-9F57-8ECDC34DFF7A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5417669" y="3150706"/>
            <a:ext cx="3252965" cy="1682713"/>
          </a:xfrm>
          <a:prstGeom prst="curvedConnector3">
            <a:avLst>
              <a:gd name="adj1" fmla="val 72406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F53FE166-A9DE-4A90-8851-EFC4F30BEEC3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2960221" y="5933170"/>
            <a:ext cx="5710413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8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50DBB01-C7F7-4F09-8386-206751BA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30" y="5304988"/>
            <a:ext cx="1480860" cy="13109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6BB94D-F188-439E-AD31-9D143C916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694" y="4176679"/>
            <a:ext cx="1395534" cy="1208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5F60ED-B717-46CE-91C6-5973F34A4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14" y="3413347"/>
            <a:ext cx="1347909" cy="12790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A68CC3-144B-4404-A6BD-6B4E6F937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695" y="2027583"/>
            <a:ext cx="1222611" cy="133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F06850-7914-45A7-832F-9A451D67A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498" y="1261777"/>
            <a:ext cx="2064681" cy="1029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</a:t>
            </a:r>
          </a:p>
        </p:txBody>
      </p:sp>
      <p:sp>
        <p:nvSpPr>
          <p:cNvPr id="3" name="Cloud 2"/>
          <p:cNvSpPr/>
          <p:nvPr/>
        </p:nvSpPr>
        <p:spPr>
          <a:xfrm>
            <a:off x="159027" y="934237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59028" y="3063222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59027" y="5094026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82845" y="1844203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747717" y="4087039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1178.1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363.6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314.2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523.6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1536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50DBB01-C7F7-4F09-8386-206751BA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30" y="5304988"/>
            <a:ext cx="1480860" cy="13109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6BB94D-F188-439E-AD31-9D143C916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694" y="4176679"/>
            <a:ext cx="1395534" cy="1208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5F60ED-B717-46CE-91C6-5973F34A4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14" y="3413347"/>
            <a:ext cx="1347909" cy="12790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A68CC3-144B-4404-A6BD-6B4E6F937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695" y="2027583"/>
            <a:ext cx="1222611" cy="1332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F06850-7914-45A7-832F-9A451D67A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498" y="1261777"/>
            <a:ext cx="2064681" cy="1029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159027" y="934237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59028" y="3063222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59027" y="5094026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82845" y="1844203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747717" y="4087039"/>
            <a:ext cx="2644526" cy="16909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1178.1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363.6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314.2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523.6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56F1D44F-5CA2-4D1A-89D3-E406CE22D21A}"/>
                  </a:ext>
                </a:extLst>
              </p:cNvPr>
              <p:cNvSpPr/>
              <p:nvPr/>
            </p:nvSpPr>
            <p:spPr>
              <a:xfrm>
                <a:off x="4922252" y="5480485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244.3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56F1D44F-5CA2-4D1A-89D3-E406CE22D2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252" y="5480485"/>
                <a:ext cx="252525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6A8B72B-5545-4E80-8261-4539DF2559E4}"/>
              </a:ext>
            </a:extLst>
          </p:cNvPr>
          <p:cNvCxnSpPr>
            <a:cxnSpLocks/>
            <a:stCxn id="3" idx="0"/>
            <a:endCxn id="8" idx="2"/>
          </p:cNvCxnSpPr>
          <p:nvPr/>
        </p:nvCxnSpPr>
        <p:spPr>
          <a:xfrm flipV="1">
            <a:off x="2801349" y="1692609"/>
            <a:ext cx="5869286" cy="87081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58BEAF3E-4DD7-4E7F-ADA6-65A481F74801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325167" y="2689656"/>
            <a:ext cx="3345467" cy="3377244"/>
          </a:xfrm>
          <a:prstGeom prst="curvedConnector3">
            <a:avLst>
              <a:gd name="adj1" fmla="val 40097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6B318F79-05DD-4066-9A20-62A6D6A30E53}"/>
              </a:ext>
            </a:extLst>
          </p:cNvPr>
          <p:cNvCxnSpPr>
            <a:cxnSpLocks/>
            <a:stCxn id="4" idx="0"/>
            <a:endCxn id="10" idx="2"/>
          </p:cNvCxnSpPr>
          <p:nvPr/>
        </p:nvCxnSpPr>
        <p:spPr>
          <a:xfrm>
            <a:off x="2801350" y="3908675"/>
            <a:ext cx="5869284" cy="700128"/>
          </a:xfrm>
          <a:prstGeom prst="curvedConnector3">
            <a:avLst>
              <a:gd name="adj1" fmla="val 7145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55E15538-B428-4069-AD48-9D4B926122F7}"/>
              </a:ext>
            </a:extLst>
          </p:cNvPr>
          <p:cNvCxnSpPr>
            <a:cxnSpLocks/>
            <a:stCxn id="9" idx="2"/>
            <a:endCxn id="7" idx="0"/>
          </p:cNvCxnSpPr>
          <p:nvPr/>
        </p:nvCxnSpPr>
        <p:spPr>
          <a:xfrm rot="10800000" flipV="1">
            <a:off x="5390040" y="3150706"/>
            <a:ext cx="3280595" cy="1781786"/>
          </a:xfrm>
          <a:prstGeom prst="curvedConnector3">
            <a:avLst>
              <a:gd name="adj1" fmla="val 34246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6120C857-701F-4C04-968B-D562529AFFF4}"/>
              </a:ext>
            </a:extLst>
          </p:cNvPr>
          <p:cNvCxnSpPr>
            <a:stCxn id="5" idx="0"/>
            <a:endCxn id="17" idx="2"/>
          </p:cNvCxnSpPr>
          <p:nvPr/>
        </p:nvCxnSpPr>
        <p:spPr>
          <a:xfrm>
            <a:off x="2801349" y="5939479"/>
            <a:ext cx="2128736" cy="195915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2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37322" y="1410596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3E93ED2-913F-48A0-AB91-292DB28D560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1410596"/>
                <a:ext cx="252525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37322" y="3432985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C39DF09-72CE-4F0B-A1AD-D908973C8A3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432985"/>
                <a:ext cx="252525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37321" y="527826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A0ABC7-8B6A-45AF-873C-28E83CBD365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278261"/>
                <a:ext cx="252525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550327" y="2293478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00CFC84-F594-4686-82C8-4913E3298DD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327" y="2293478"/>
                <a:ext cx="252525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F877D04-B3B5-480A-8091-542427CD61A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199" y="4178510"/>
                <a:ext cx="252525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7B8AC79-C68E-4346-8206-EC7B7EFA34B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2" y="1037700"/>
                <a:ext cx="2525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529AF22-A416-4AE0-BBA6-44E07A0CB41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2495797"/>
                <a:ext cx="2525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3623021-6280-44A1-A909-A839D73BB08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3953894"/>
                <a:ext cx="2525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BDBF387-56C5-44FB-BE97-77621116590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801" y="5411991"/>
                <a:ext cx="2525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588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444487" y="1303504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E08D400-31A4-4561-B2DB-62F73E590A8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487" y="1303504"/>
                <a:ext cx="257092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72872" y="2951072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D7702BF-E6FD-48C8-89E7-F340267A594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872" y="2951072"/>
                <a:ext cx="257092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444487" y="4721940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73DAA1D-F55F-4E24-9EDF-4DC907C0885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487" y="4721940"/>
                <a:ext cx="257092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4814792" y="2951072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8517AD6-95B6-4555-9A14-41C371F904F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792" y="2951072"/>
                <a:ext cx="257092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4814791" y="998437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DF131D4-12D6-4E4A-A564-F5FF4C239A4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791" y="998437"/>
                <a:ext cx="257092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076971" y="1303504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9CE4BD4-D7F6-4618-BCB2-51C5E51D457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971" y="1303504"/>
                <a:ext cx="2570922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656712" y="2951072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D0F796A-93B7-4049-8E11-A73AE498885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712" y="2951072"/>
                <a:ext cx="2570922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076972" y="4724133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B8E42A7-C0C3-41B1-9B80-7303F29254B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972" y="4724133"/>
                <a:ext cx="2570922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4814790" y="5206045"/>
                <a:ext cx="25709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4DADB18-5C0D-470D-AC8A-B2035ACF8C8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790" y="5206045"/>
                <a:ext cx="2570922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885</Words>
  <Application>Microsoft Office PowerPoint</Application>
  <PresentationFormat>Widescreen</PresentationFormat>
  <Paragraphs>303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Surface Area and Volume  Matching</vt:lpstr>
      <vt:lpstr>Matching 1</vt:lpstr>
      <vt:lpstr>Matching 1 - Answers</vt:lpstr>
      <vt:lpstr>Matching 2</vt:lpstr>
      <vt:lpstr>Matching 2 - Answers</vt:lpstr>
      <vt:lpstr>Matching 3</vt:lpstr>
      <vt:lpstr>Matching 3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7</vt:lpstr>
      <vt:lpstr>Matching 7 - Answers</vt:lpstr>
      <vt:lpstr>Matching 8</vt:lpstr>
      <vt:lpstr>Matching 8 -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32</cp:revision>
  <dcterms:created xsi:type="dcterms:W3CDTF">2017-02-24T14:59:27Z</dcterms:created>
  <dcterms:modified xsi:type="dcterms:W3CDTF">2017-12-22T17:39:17Z</dcterms:modified>
</cp:coreProperties>
</file>