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2" r:id="rId5"/>
    <p:sldId id="265" r:id="rId6"/>
    <p:sldId id="260" r:id="rId7"/>
    <p:sldId id="263" r:id="rId8"/>
    <p:sldId id="266" r:id="rId9"/>
    <p:sldId id="267" r:id="rId10"/>
    <p:sldId id="264" r:id="rId11"/>
    <p:sldId id="269" r:id="rId12"/>
    <p:sldId id="268" r:id="rId13"/>
    <p:sldId id="274" r:id="rId14"/>
    <p:sldId id="272" r:id="rId15"/>
    <p:sldId id="275" r:id="rId16"/>
    <p:sldId id="271" r:id="rId17"/>
    <p:sldId id="276" r:id="rId18"/>
    <p:sldId id="273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2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0.png"/><Relationship Id="rId5" Type="http://schemas.openxmlformats.org/officeDocument/2006/relationships/image" Target="../media/image140.png"/><Relationship Id="rId10" Type="http://schemas.openxmlformats.org/officeDocument/2006/relationships/image" Target="../media/image190.png"/><Relationship Id="rId4" Type="http://schemas.openxmlformats.org/officeDocument/2006/relationships/image" Target="../media/image130.png"/><Relationship Id="rId9" Type="http://schemas.openxmlformats.org/officeDocument/2006/relationships/image" Target="../media/image1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0.png"/><Relationship Id="rId11" Type="http://schemas.openxmlformats.org/officeDocument/2006/relationships/image" Target="../media/image200.png"/><Relationship Id="rId5" Type="http://schemas.openxmlformats.org/officeDocument/2006/relationships/image" Target="../media/image140.png"/><Relationship Id="rId10" Type="http://schemas.openxmlformats.org/officeDocument/2006/relationships/image" Target="../media/image190.png"/><Relationship Id="rId4" Type="http://schemas.openxmlformats.org/officeDocument/2006/relationships/image" Target="../media/image130.png"/><Relationship Id="rId9" Type="http://schemas.openxmlformats.org/officeDocument/2006/relationships/image" Target="../media/image1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5.png"/><Relationship Id="rId4" Type="http://schemas.openxmlformats.org/officeDocument/2006/relationships/image" Target="../media/image13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6.png"/><Relationship Id="rId5" Type="http://schemas.openxmlformats.org/officeDocument/2006/relationships/image" Target="../media/image14.png"/><Relationship Id="rId10" Type="http://schemas.openxmlformats.org/officeDocument/2006/relationships/image" Target="../media/image25.png"/><Relationship Id="rId4" Type="http://schemas.openxmlformats.org/officeDocument/2006/relationships/image" Target="../media/image13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20.png"/><Relationship Id="rId7" Type="http://schemas.openxmlformats.org/officeDocument/2006/relationships/image" Target="../media/image26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10" Type="http://schemas.openxmlformats.org/officeDocument/2006/relationships/image" Target="../media/image290.png"/><Relationship Id="rId4" Type="http://schemas.openxmlformats.org/officeDocument/2006/relationships/image" Target="../media/image230.png"/><Relationship Id="rId9" Type="http://schemas.openxmlformats.org/officeDocument/2006/relationships/image" Target="../media/image2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3" Type="http://schemas.openxmlformats.org/officeDocument/2006/relationships/image" Target="../media/image310.png"/><Relationship Id="rId7" Type="http://schemas.openxmlformats.org/officeDocument/2006/relationships/image" Target="../media/image35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0.png"/><Relationship Id="rId5" Type="http://schemas.openxmlformats.org/officeDocument/2006/relationships/image" Target="../media/image330.png"/><Relationship Id="rId10" Type="http://schemas.openxmlformats.org/officeDocument/2006/relationships/image" Target="../media/image380.png"/><Relationship Id="rId4" Type="http://schemas.openxmlformats.org/officeDocument/2006/relationships/image" Target="../media/image320.png"/><Relationship Id="rId9" Type="http://schemas.openxmlformats.org/officeDocument/2006/relationships/image" Target="../media/image3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/>
              <a:t>Perimeter and Area </a:t>
            </a:r>
            <a:r>
              <a:rPr lang="en-GB" sz="8000" b="1" dirty="0"/>
              <a:t>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a “spare” one – what answer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410817" y="1410596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by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7" y="1410596"/>
                <a:ext cx="2422999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10817" y="3432985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Square: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7" y="3432985"/>
                <a:ext cx="2422999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410816" y="5278261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Equilateral Triangle: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6" y="5278261"/>
                <a:ext cx="2422999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23822" y="2333234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by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822" y="2333234"/>
                <a:ext cx="2422999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88694" y="4178510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by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694" y="4178510"/>
                <a:ext cx="2422999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410817" y="1410596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by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7" y="1410596"/>
                <a:ext cx="2422999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10817" y="3432985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Square: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7" y="3432985"/>
                <a:ext cx="2422999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410816" y="5278261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Equilateral Triangle: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16" y="5278261"/>
                <a:ext cx="2422999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23822" y="2333234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by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822" y="2333234"/>
                <a:ext cx="2422999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88694" y="4178510"/>
                <a:ext cx="24229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by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694" y="4178510"/>
                <a:ext cx="2422999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A36AB8A8-725E-4BED-979C-A73153D111FC}"/>
                  </a:ext>
                </a:extLst>
              </p:cNvPr>
              <p:cNvSpPr/>
              <p:nvPr/>
            </p:nvSpPr>
            <p:spPr>
              <a:xfrm>
                <a:off x="5792743" y="460880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A36AB8A8-725E-4BED-979C-A73153D111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2743" y="4608802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441AD3B4-A23D-4856-9B57-B3D3A1BF2D22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2831797" y="2065505"/>
            <a:ext cx="5991704" cy="2543298"/>
          </a:xfrm>
          <a:prstGeom prst="curvedConnector3">
            <a:avLst>
              <a:gd name="adj1" fmla="val 6658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A3ADD0BF-30FB-4475-B7D7-3750AF47460A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4944802" y="1692609"/>
            <a:ext cx="3878700" cy="1295534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68BDF758-87CA-4E8F-AD2A-284E608096E9}"/>
              </a:ext>
            </a:extLst>
          </p:cNvPr>
          <p:cNvCxnSpPr>
            <a:stCxn id="4" idx="0"/>
            <a:endCxn id="9" idx="2"/>
          </p:cNvCxnSpPr>
          <p:nvPr/>
        </p:nvCxnSpPr>
        <p:spPr>
          <a:xfrm flipV="1">
            <a:off x="2831797" y="3150706"/>
            <a:ext cx="5991704" cy="937188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4F53F337-A287-400D-B88A-8C151433CF1C}"/>
              </a:ext>
            </a:extLst>
          </p:cNvPr>
          <p:cNvCxnSpPr>
            <a:stCxn id="7" idx="0"/>
            <a:endCxn id="12" idx="2"/>
          </p:cNvCxnSpPr>
          <p:nvPr/>
        </p:nvCxnSpPr>
        <p:spPr>
          <a:xfrm>
            <a:off x="5009674" y="4833419"/>
            <a:ext cx="790026" cy="430292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D6738C59-EDE2-42D5-A209-BED260AC8AB5}"/>
              </a:ext>
            </a:extLst>
          </p:cNvPr>
          <p:cNvCxnSpPr>
            <a:stCxn id="5" idx="0"/>
            <a:endCxn id="11" idx="2"/>
          </p:cNvCxnSpPr>
          <p:nvPr/>
        </p:nvCxnSpPr>
        <p:spPr>
          <a:xfrm>
            <a:off x="2831796" y="5933170"/>
            <a:ext cx="5991705" cy="1337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32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B8A9CEF-BC9E-446E-8C60-6E9DF9E49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82" y="5448571"/>
            <a:ext cx="1517901" cy="9834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201FA5-657B-4AC5-8F85-7F9FC9BBE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957" y="4401143"/>
            <a:ext cx="1566241" cy="8625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7423FF-CF2D-4CBD-AAF2-F6B242E01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267" y="2440154"/>
            <a:ext cx="1062425" cy="10959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9B1139-37D5-4879-93DD-4B107A8A5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998" y="3591525"/>
            <a:ext cx="1172723" cy="1016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92CFB1-C36E-4FF1-955F-058AF9732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43" y="1632135"/>
            <a:ext cx="1418888" cy="8445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p:sp>
        <p:nvSpPr>
          <p:cNvPr id="3" name="Cloud 2"/>
          <p:cNvSpPr/>
          <p:nvPr/>
        </p:nvSpPr>
        <p:spPr>
          <a:xfrm>
            <a:off x="490330" y="1410596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490330" y="3432985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490329" y="5278261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603335" y="2333234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668207" y="4178510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0719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B8A9CEF-BC9E-446E-8C60-6E9DF9E49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82" y="5448571"/>
            <a:ext cx="1517901" cy="9834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201FA5-657B-4AC5-8F85-7F9FC9BBE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957" y="4401143"/>
            <a:ext cx="1566241" cy="8625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7423FF-CF2D-4CBD-AAF2-F6B242E01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267" y="2440154"/>
            <a:ext cx="1062425" cy="10959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9B1139-37D5-4879-93DD-4B107A8A5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998" y="3591525"/>
            <a:ext cx="1172723" cy="1016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92CFB1-C36E-4FF1-955F-058AF9732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43" y="1632135"/>
            <a:ext cx="1418888" cy="8445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490330" y="1410596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490330" y="3432985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490329" y="5278261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603335" y="2333234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668207" y="4178510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loud 17">
                <a:extLst>
                  <a:ext uri="{FF2B5EF4-FFF2-40B4-BE49-F238E27FC236}">
                    <a16:creationId xmlns:a16="http://schemas.microsoft.com/office/drawing/2014/main" id="{3B6A1171-B211-42C0-A4EE-028E92F7F3A6}"/>
                  </a:ext>
                </a:extLst>
              </p:cNvPr>
              <p:cNvSpPr/>
              <p:nvPr/>
            </p:nvSpPr>
            <p:spPr>
              <a:xfrm>
                <a:off x="5011692" y="53842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8" name="Cloud 17">
                <a:extLst>
                  <a:ext uri="{FF2B5EF4-FFF2-40B4-BE49-F238E27FC236}">
                    <a16:creationId xmlns:a16="http://schemas.microsoft.com/office/drawing/2014/main" id="{3B6A1171-B211-42C0-A4EE-028E92F7F3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692" y="5384237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D9311540-F75C-428B-99A2-486A7E5E0667}"/>
              </a:ext>
            </a:extLst>
          </p:cNvPr>
          <p:cNvCxnSpPr>
            <a:stCxn id="3" idx="0"/>
            <a:endCxn id="11" idx="2"/>
          </p:cNvCxnSpPr>
          <p:nvPr/>
        </p:nvCxnSpPr>
        <p:spPr>
          <a:xfrm>
            <a:off x="2831863" y="2065505"/>
            <a:ext cx="5991638" cy="4001395"/>
          </a:xfrm>
          <a:prstGeom prst="curvedConnector3">
            <a:avLst>
              <a:gd name="adj1" fmla="val 8804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44BE73B7-B2BC-4C36-9C5F-CC803E8D6579}"/>
              </a:ext>
            </a:extLst>
          </p:cNvPr>
          <p:cNvCxnSpPr>
            <a:stCxn id="6" idx="0"/>
            <a:endCxn id="9" idx="2"/>
          </p:cNvCxnSpPr>
          <p:nvPr/>
        </p:nvCxnSpPr>
        <p:spPr>
          <a:xfrm>
            <a:off x="4944868" y="2988143"/>
            <a:ext cx="3878633" cy="162563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5BE4FB7E-FF65-483A-A199-3855663DD7E4}"/>
              </a:ext>
            </a:extLst>
          </p:cNvPr>
          <p:cNvCxnSpPr>
            <a:stCxn id="4" idx="0"/>
            <a:endCxn id="10" idx="2"/>
          </p:cNvCxnSpPr>
          <p:nvPr/>
        </p:nvCxnSpPr>
        <p:spPr>
          <a:xfrm>
            <a:off x="2831863" y="4087894"/>
            <a:ext cx="5991638" cy="520909"/>
          </a:xfrm>
          <a:prstGeom prst="curvedConnector3">
            <a:avLst>
              <a:gd name="adj1" fmla="val 58847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AC10282D-DE5B-4ADF-9E3E-BCD4F0101326}"/>
              </a:ext>
            </a:extLst>
          </p:cNvPr>
          <p:cNvCxnSpPr>
            <a:stCxn id="7" idx="0"/>
            <a:endCxn id="8" idx="2"/>
          </p:cNvCxnSpPr>
          <p:nvPr/>
        </p:nvCxnSpPr>
        <p:spPr>
          <a:xfrm flipV="1">
            <a:off x="5009740" y="1692609"/>
            <a:ext cx="3813762" cy="3140810"/>
          </a:xfrm>
          <a:prstGeom prst="curvedConnector3">
            <a:avLst>
              <a:gd name="adj1" fmla="val 74324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23377376-3F1C-4DCC-8173-9D7196174891}"/>
              </a:ext>
            </a:extLst>
          </p:cNvPr>
          <p:cNvCxnSpPr>
            <a:cxnSpLocks/>
          </p:cNvCxnSpPr>
          <p:nvPr/>
        </p:nvCxnSpPr>
        <p:spPr>
          <a:xfrm>
            <a:off x="2822953" y="5974935"/>
            <a:ext cx="2186787" cy="105976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12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463827" y="1410596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27" y="1410596"/>
                <a:ext cx="2369990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63827" y="3432985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Square: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27" y="3432985"/>
                <a:ext cx="2369990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463826" y="5278261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26" y="5278261"/>
                <a:ext cx="2369990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76832" y="2333234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Triangle: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832" y="2333234"/>
                <a:ext cx="2369990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41704" y="4178510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Triangle: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1704" y="4178510"/>
                <a:ext cx="2369990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04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463827" y="1410596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27" y="1410596"/>
                <a:ext cx="2369990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63827" y="3432985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Square: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27" y="3432985"/>
                <a:ext cx="2369990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463826" y="5278261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Rectangle: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26" y="5278261"/>
                <a:ext cx="2369990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76832" y="2333234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Triangle: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832" y="2333234"/>
                <a:ext cx="2369990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41704" y="4178510"/>
                <a:ext cx="236999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Triangle:</a:t>
                </a: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1704" y="4178510"/>
                <a:ext cx="2369990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0C65C6CB-2B21-4E12-814F-700B82EC5962}"/>
                  </a:ext>
                </a:extLst>
              </p:cNvPr>
              <p:cNvSpPr/>
              <p:nvPr/>
            </p:nvSpPr>
            <p:spPr>
              <a:xfrm>
                <a:off x="5792743" y="541199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0C65C6CB-2B21-4E12-814F-700B82EC59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2743" y="5411990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DA2D4469-EC5B-40B1-9685-E6DF44BA174D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2831842" y="2065505"/>
            <a:ext cx="5991659" cy="2543298"/>
          </a:xfrm>
          <a:prstGeom prst="curvedConnector3">
            <a:avLst>
              <a:gd name="adj1" fmla="val 82955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D47BFE5E-D2FE-4958-8825-84E179D46127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4944847" y="2988143"/>
            <a:ext cx="3878654" cy="3078757"/>
          </a:xfrm>
          <a:prstGeom prst="curvedConnector3">
            <a:avLst>
              <a:gd name="adj1" fmla="val 74942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A9215108-9031-4D87-8136-05C656C92DA4}"/>
              </a:ext>
            </a:extLst>
          </p:cNvPr>
          <p:cNvCxnSpPr>
            <a:stCxn id="4" idx="0"/>
            <a:endCxn id="8" idx="2"/>
          </p:cNvCxnSpPr>
          <p:nvPr/>
        </p:nvCxnSpPr>
        <p:spPr>
          <a:xfrm flipV="1">
            <a:off x="2831842" y="1692609"/>
            <a:ext cx="5991660" cy="2395285"/>
          </a:xfrm>
          <a:prstGeom prst="curvedConnector3">
            <a:avLst>
              <a:gd name="adj1" fmla="val 6747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7944502-6C3D-4000-A5D0-0A736BDC15DD}"/>
              </a:ext>
            </a:extLst>
          </p:cNvPr>
          <p:cNvCxnSpPr>
            <a:stCxn id="7" idx="0"/>
            <a:endCxn id="12" idx="2"/>
          </p:cNvCxnSpPr>
          <p:nvPr/>
        </p:nvCxnSpPr>
        <p:spPr>
          <a:xfrm>
            <a:off x="5009719" y="4833419"/>
            <a:ext cx="789981" cy="1233480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169C4252-DF5E-41E2-BD10-D4FB95BC75A0}"/>
              </a:ext>
            </a:extLst>
          </p:cNvPr>
          <p:cNvCxnSpPr>
            <a:stCxn id="5" idx="0"/>
            <a:endCxn id="9" idx="2"/>
          </p:cNvCxnSpPr>
          <p:nvPr/>
        </p:nvCxnSpPr>
        <p:spPr>
          <a:xfrm flipV="1">
            <a:off x="2831841" y="3150706"/>
            <a:ext cx="5991660" cy="2782464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47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1B5E25E-349B-4678-AF9C-D9A1146D1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301" y="4317357"/>
            <a:ext cx="1580347" cy="9519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8A9CEF-BC9E-446E-8C60-6E9DF9E49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82" y="5448571"/>
            <a:ext cx="1517901" cy="9834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7423FF-CF2D-4CBD-AAF2-F6B242E01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267" y="2440154"/>
            <a:ext cx="1062425" cy="10959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9B1139-37D5-4879-93DD-4B107A8A5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998" y="3591525"/>
            <a:ext cx="1172723" cy="1016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92CFB1-C36E-4FF1-955F-058AF9732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43" y="1632135"/>
            <a:ext cx="1418888" cy="8445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p:sp>
        <p:nvSpPr>
          <p:cNvPr id="3" name="Cloud 2"/>
          <p:cNvSpPr/>
          <p:nvPr/>
        </p:nvSpPr>
        <p:spPr>
          <a:xfrm>
            <a:off x="490330" y="1410596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490330" y="3432985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490329" y="5278261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603335" y="2333234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668207" y="4178510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37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4147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1B5E25E-349B-4678-AF9C-D9A1146D1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301" y="4317357"/>
            <a:ext cx="1580347" cy="9519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8A9CEF-BC9E-446E-8C60-6E9DF9E49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82" y="5448571"/>
            <a:ext cx="1517901" cy="9834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7423FF-CF2D-4CBD-AAF2-F6B242E01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267" y="2440154"/>
            <a:ext cx="1062425" cy="10959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9B1139-37D5-4879-93DD-4B107A8A5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998" y="3591525"/>
            <a:ext cx="1172723" cy="1016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92CFB1-C36E-4FF1-955F-058AF9732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43" y="1632135"/>
            <a:ext cx="1418888" cy="8445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490330" y="1410596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490330" y="3432985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490329" y="5278261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603335" y="2333234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668207" y="4178510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37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D55A6B78-B779-4E33-9DDC-76BAE792C303}"/>
              </a:ext>
            </a:extLst>
          </p:cNvPr>
          <p:cNvCxnSpPr>
            <a:stCxn id="3" idx="0"/>
            <a:endCxn id="9" idx="2"/>
          </p:cNvCxnSpPr>
          <p:nvPr/>
        </p:nvCxnSpPr>
        <p:spPr>
          <a:xfrm>
            <a:off x="2831863" y="2065505"/>
            <a:ext cx="5991638" cy="1085201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6630651-6478-4E8C-BB47-A64138861859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4944868" y="1692609"/>
            <a:ext cx="3878634" cy="1295534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E48DE449-C849-4630-85CF-27D1A9F41FC2}"/>
              </a:ext>
            </a:extLst>
          </p:cNvPr>
          <p:cNvCxnSpPr>
            <a:stCxn id="7" idx="0"/>
            <a:endCxn id="11" idx="2"/>
          </p:cNvCxnSpPr>
          <p:nvPr/>
        </p:nvCxnSpPr>
        <p:spPr>
          <a:xfrm>
            <a:off x="5009740" y="4833419"/>
            <a:ext cx="3813761" cy="1233481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712982B8-F981-42F9-8B67-CB1569A977B1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2831862" y="4608803"/>
            <a:ext cx="5991639" cy="1324367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loud 24">
                <a:extLst>
                  <a:ext uri="{FF2B5EF4-FFF2-40B4-BE49-F238E27FC236}">
                    <a16:creationId xmlns:a16="http://schemas.microsoft.com/office/drawing/2014/main" id="{E2BDAED1-A549-40EA-BAC7-4D08930E3D70}"/>
                  </a:ext>
                </a:extLst>
              </p:cNvPr>
              <p:cNvSpPr/>
              <p:nvPr/>
            </p:nvSpPr>
            <p:spPr>
              <a:xfrm>
                <a:off x="5294272" y="32248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5" name="Cloud 24">
                <a:extLst>
                  <a:ext uri="{FF2B5EF4-FFF2-40B4-BE49-F238E27FC236}">
                    <a16:creationId xmlns:a16="http://schemas.microsoft.com/office/drawing/2014/main" id="{E2BDAED1-A549-40EA-BAC7-4D08930E3D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272" y="3224846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D71BBEA4-5C42-498A-ACF2-9558B159E27C}"/>
              </a:ext>
            </a:extLst>
          </p:cNvPr>
          <p:cNvCxnSpPr>
            <a:stCxn id="4" idx="0"/>
            <a:endCxn id="25" idx="2"/>
          </p:cNvCxnSpPr>
          <p:nvPr/>
        </p:nvCxnSpPr>
        <p:spPr>
          <a:xfrm flipV="1">
            <a:off x="2831863" y="3879755"/>
            <a:ext cx="2469366" cy="208139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42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93F9EAB-5504-4756-B3DD-5D13129A0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455374"/>
            <a:ext cx="1303982" cy="10208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04AB63-A91A-4CF2-9490-1F55ABEB9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818" y="4266600"/>
            <a:ext cx="1306517" cy="10116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EDF3F4-499B-4404-86B7-FE02EA45F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40" y="3617858"/>
            <a:ext cx="1372737" cy="10135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FF4B56-FA0B-4BDB-B990-5C9B3B2F6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563" y="2465843"/>
            <a:ext cx="1597029" cy="1044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C4D0EE-05F5-4F0D-BACA-9E7D5B940B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599" y="1578053"/>
            <a:ext cx="1360232" cy="958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p:sp>
        <p:nvSpPr>
          <p:cNvPr id="3" name="Cloud 2"/>
          <p:cNvSpPr/>
          <p:nvPr/>
        </p:nvSpPr>
        <p:spPr>
          <a:xfrm>
            <a:off x="490330" y="1410596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490330" y="3432985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490329" y="5278261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603335" y="2333234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668207" y="4178510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972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93F9EAB-5504-4756-B3DD-5D13129A0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455374"/>
            <a:ext cx="1303982" cy="10208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04AB63-A91A-4CF2-9490-1F55ABEB9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818" y="4266600"/>
            <a:ext cx="1306517" cy="10116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EDF3F4-499B-4404-86B7-FE02EA45F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40" y="3617858"/>
            <a:ext cx="1372737" cy="10135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FF4B56-FA0B-4BDB-B990-5C9B3B2F6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563" y="2465843"/>
            <a:ext cx="1597029" cy="1044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C4D0EE-05F5-4F0D-BACA-9E7D5B940B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599" y="1578053"/>
            <a:ext cx="1360232" cy="958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490330" y="1410596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490330" y="3432985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490329" y="5278261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603335" y="2333234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668207" y="4178510"/>
            <a:ext cx="2343486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E83BEF6E-48B9-413E-9915-3CA4F6261553}"/>
                  </a:ext>
                </a:extLst>
              </p:cNvPr>
              <p:cNvSpPr/>
              <p:nvPr/>
            </p:nvSpPr>
            <p:spPr>
              <a:xfrm>
                <a:off x="5400723" y="506968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E83BEF6E-48B9-413E-9915-3CA4F62615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723" y="5069688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AF07E78E-6FAE-49F2-A915-9D4D29F8052D}"/>
              </a:ext>
            </a:extLst>
          </p:cNvPr>
          <p:cNvCxnSpPr>
            <a:cxnSpLocks/>
            <a:stCxn id="3" idx="0"/>
            <a:endCxn id="10" idx="2"/>
          </p:cNvCxnSpPr>
          <p:nvPr/>
        </p:nvCxnSpPr>
        <p:spPr>
          <a:xfrm>
            <a:off x="2831863" y="2065505"/>
            <a:ext cx="5991638" cy="2543298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FB1625BB-B148-4B54-8352-8E28DDA9F8F2}"/>
              </a:ext>
            </a:extLst>
          </p:cNvPr>
          <p:cNvCxnSpPr>
            <a:cxnSpLocks/>
            <a:stCxn id="6" idx="0"/>
            <a:endCxn id="8" idx="2"/>
          </p:cNvCxnSpPr>
          <p:nvPr/>
        </p:nvCxnSpPr>
        <p:spPr>
          <a:xfrm flipV="1">
            <a:off x="4944868" y="1692609"/>
            <a:ext cx="3878634" cy="1295534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B4D4ADF6-AB51-40A9-91E8-2AA2FFDBB3D7}"/>
              </a:ext>
            </a:extLst>
          </p:cNvPr>
          <p:cNvCxnSpPr>
            <a:cxnSpLocks/>
            <a:stCxn id="4" idx="1"/>
            <a:endCxn id="17" idx="2"/>
          </p:cNvCxnSpPr>
          <p:nvPr/>
        </p:nvCxnSpPr>
        <p:spPr>
          <a:xfrm rot="16200000" flipH="1">
            <a:off x="3043281" y="3360198"/>
            <a:ext cx="983190" cy="3745607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0E2DF1C9-C89D-4A4D-88A9-64DDA7171BA4}"/>
              </a:ext>
            </a:extLst>
          </p:cNvPr>
          <p:cNvCxnSpPr>
            <a:stCxn id="7" idx="0"/>
            <a:endCxn id="11" idx="3"/>
          </p:cNvCxnSpPr>
          <p:nvPr/>
        </p:nvCxnSpPr>
        <p:spPr>
          <a:xfrm>
            <a:off x="5009740" y="4833419"/>
            <a:ext cx="4928180" cy="653462"/>
          </a:xfrm>
          <a:prstGeom prst="curvedConnector2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20E5A69C-17AA-46A8-A34C-B91A66E2F6A2}"/>
              </a:ext>
            </a:extLst>
          </p:cNvPr>
          <p:cNvCxnSpPr>
            <a:cxnSpLocks/>
            <a:stCxn id="5" idx="0"/>
            <a:endCxn id="9" idx="2"/>
          </p:cNvCxnSpPr>
          <p:nvPr/>
        </p:nvCxnSpPr>
        <p:spPr>
          <a:xfrm flipV="1">
            <a:off x="2831862" y="3150706"/>
            <a:ext cx="5991639" cy="2782464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92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38783" y="1037700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47.1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3" y="1037700"/>
                <a:ext cx="2720514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338782" y="2495797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50.3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2495797"/>
                <a:ext cx="2720514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338782" y="3953894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44.0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3953894"/>
                <a:ext cx="2720514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338782" y="5411991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53.4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5411991"/>
                <a:ext cx="2720514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2891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38783" y="1037700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47.1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3" y="1037700"/>
                <a:ext cx="2720514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338782" y="2495797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50.3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2495797"/>
                <a:ext cx="2720514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338782" y="3953894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44.0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3953894"/>
                <a:ext cx="2720514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338782" y="5411991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53.4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5411991"/>
                <a:ext cx="2720514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C6DEF768-A020-48BE-B2FA-DB67283C6E30}"/>
                  </a:ext>
                </a:extLst>
              </p:cNvPr>
              <p:cNvSpPr/>
              <p:nvPr/>
            </p:nvSpPr>
            <p:spPr>
              <a:xfrm>
                <a:off x="4865521" y="1090927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47.1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C6DEF768-A020-48BE-B2FA-DB67283C6E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521" y="1090927"/>
                <a:ext cx="2720514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B06E8A92-D858-4C46-9F41-D171F6551C7A}"/>
              </a:ext>
            </a:extLst>
          </p:cNvPr>
          <p:cNvCxnSpPr>
            <a:cxnSpLocks/>
            <a:stCxn id="5" idx="0"/>
            <a:endCxn id="11" idx="2"/>
          </p:cNvCxnSpPr>
          <p:nvPr/>
        </p:nvCxnSpPr>
        <p:spPr>
          <a:xfrm>
            <a:off x="2831862" y="5933170"/>
            <a:ext cx="5515359" cy="1337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1FDB50E1-8191-4167-AF21-31D81E9EF2A4}"/>
              </a:ext>
            </a:extLst>
          </p:cNvPr>
          <p:cNvCxnSpPr>
            <a:stCxn id="6" idx="0"/>
            <a:endCxn id="10" idx="2"/>
          </p:cNvCxnSpPr>
          <p:nvPr/>
        </p:nvCxnSpPr>
        <p:spPr>
          <a:xfrm>
            <a:off x="4944868" y="2988143"/>
            <a:ext cx="3402353" cy="1620660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1C39E8C4-BF39-443F-BCB2-CE7B99D3E789}"/>
              </a:ext>
            </a:extLst>
          </p:cNvPr>
          <p:cNvCxnSpPr>
            <a:stCxn id="3" idx="0"/>
            <a:endCxn id="12" idx="2"/>
          </p:cNvCxnSpPr>
          <p:nvPr/>
        </p:nvCxnSpPr>
        <p:spPr>
          <a:xfrm flipV="1">
            <a:off x="2831863" y="1745836"/>
            <a:ext cx="2042097" cy="319669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BFFAFFF4-8D96-4B75-A64C-D453BDED3636}"/>
              </a:ext>
            </a:extLst>
          </p:cNvPr>
          <p:cNvCxnSpPr>
            <a:stCxn id="4" idx="0"/>
            <a:endCxn id="8" idx="2"/>
          </p:cNvCxnSpPr>
          <p:nvPr/>
        </p:nvCxnSpPr>
        <p:spPr>
          <a:xfrm flipV="1">
            <a:off x="2831863" y="1692609"/>
            <a:ext cx="5515359" cy="2395285"/>
          </a:xfrm>
          <a:prstGeom prst="curvedConnector3">
            <a:avLst>
              <a:gd name="adj1" fmla="val 78952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AD485BCA-462D-403F-8C08-4AC49A277CD9}"/>
              </a:ext>
            </a:extLst>
          </p:cNvPr>
          <p:cNvCxnSpPr>
            <a:stCxn id="7" idx="0"/>
            <a:endCxn id="9" idx="2"/>
          </p:cNvCxnSpPr>
          <p:nvPr/>
        </p:nvCxnSpPr>
        <p:spPr>
          <a:xfrm flipV="1">
            <a:off x="5009740" y="3150706"/>
            <a:ext cx="3337481" cy="1682713"/>
          </a:xfrm>
          <a:prstGeom prst="curvedConnector3">
            <a:avLst>
              <a:gd name="adj1" fmla="val 71264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72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38783" y="1037700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78.5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3" y="1037700"/>
                <a:ext cx="2720514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338782" y="2495797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153.9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2495797"/>
                <a:ext cx="2720514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338782" y="3953894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28.3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3953894"/>
                <a:ext cx="2720514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338782" y="5411991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201.1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5411991"/>
                <a:ext cx="2720514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0967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Radius: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38783" y="1037700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78.5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3" y="1037700"/>
                <a:ext cx="2720514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338782" y="2495797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153.9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2495797"/>
                <a:ext cx="2720514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338782" y="3953894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28.3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3953894"/>
                <a:ext cx="2720514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338782" y="5411991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201.1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82" y="5411991"/>
                <a:ext cx="2720514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DADF95AE-CEF1-48AF-A415-47C6A46BCFCE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2831863" y="2065505"/>
            <a:ext cx="5515358" cy="2543298"/>
          </a:xfrm>
          <a:prstGeom prst="curvedConnector3">
            <a:avLst>
              <a:gd name="adj1" fmla="val 7598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665C4EEA-62E9-4A38-8D95-8DA1A66C3B44}"/>
              </a:ext>
            </a:extLst>
          </p:cNvPr>
          <p:cNvCxnSpPr>
            <a:stCxn id="4" idx="0"/>
            <a:endCxn id="8" idx="2"/>
          </p:cNvCxnSpPr>
          <p:nvPr/>
        </p:nvCxnSpPr>
        <p:spPr>
          <a:xfrm flipV="1">
            <a:off x="2831863" y="1692609"/>
            <a:ext cx="5515359" cy="2395285"/>
          </a:xfrm>
          <a:prstGeom prst="curvedConnector3">
            <a:avLst>
              <a:gd name="adj1" fmla="val 72023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F4591088-EA56-4258-89F2-6142B0EC4D7E}"/>
              </a:ext>
            </a:extLst>
          </p:cNvPr>
          <p:cNvCxnSpPr>
            <a:stCxn id="7" idx="0"/>
            <a:endCxn id="11" idx="2"/>
          </p:cNvCxnSpPr>
          <p:nvPr/>
        </p:nvCxnSpPr>
        <p:spPr>
          <a:xfrm>
            <a:off x="5009740" y="4833419"/>
            <a:ext cx="3337481" cy="1233481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9F6CDDBC-861A-4DB3-8775-BA1D2A490938}"/>
                  </a:ext>
                </a:extLst>
              </p:cNvPr>
              <p:cNvSpPr/>
              <p:nvPr/>
            </p:nvSpPr>
            <p:spPr>
              <a:xfrm>
                <a:off x="4649728" y="1053346"/>
                <a:ext cx="2720514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.1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9F6CDDBC-861A-4DB3-8775-BA1D2A4909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728" y="1053346"/>
                <a:ext cx="2720514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FCF81671-9097-4A27-8813-03A9E5F54F9B}"/>
              </a:ext>
            </a:extLst>
          </p:cNvPr>
          <p:cNvCxnSpPr>
            <a:stCxn id="6" idx="0"/>
            <a:endCxn id="17" idx="1"/>
          </p:cNvCxnSpPr>
          <p:nvPr/>
        </p:nvCxnSpPr>
        <p:spPr>
          <a:xfrm flipV="1">
            <a:off x="4944868" y="2361768"/>
            <a:ext cx="1065117" cy="626375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10404339-69F1-4A30-8674-A40F6857AE2A}"/>
              </a:ext>
            </a:extLst>
          </p:cNvPr>
          <p:cNvCxnSpPr>
            <a:stCxn id="5" idx="0"/>
            <a:endCxn id="9" idx="2"/>
          </p:cNvCxnSpPr>
          <p:nvPr/>
        </p:nvCxnSpPr>
        <p:spPr>
          <a:xfrm flipV="1">
            <a:off x="2831862" y="3150706"/>
            <a:ext cx="5515359" cy="2782464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36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E7116F9-D547-4E01-9565-C88057F1D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54" y="5443864"/>
            <a:ext cx="1154986" cy="9786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FB0432-B416-47D5-9B1F-2ACECE554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928" y="4366165"/>
            <a:ext cx="1249559" cy="10458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5D5B32-AD12-477D-8A48-230E65B23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536037"/>
            <a:ext cx="1581008" cy="9860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1F9CD3-30ED-4C12-A9B1-CCDE39149F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3679" y="2421107"/>
            <a:ext cx="1446714" cy="10097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F945F8-1CF1-4A69-89A4-A095E9F05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554" y="1592718"/>
            <a:ext cx="1169198" cy="98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</a:t>
            </a:r>
          </a:p>
        </p:txBody>
      </p:sp>
      <p:sp>
        <p:nvSpPr>
          <p:cNvPr id="3" name="Cloud 2"/>
          <p:cNvSpPr/>
          <p:nvPr/>
        </p:nvSpPr>
        <p:spPr>
          <a:xfrm>
            <a:off x="300251" y="1410596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300251" y="3432985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300250" y="5278261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413256" y="2278642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478128" y="4205806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488907" y="1037700"/>
                <a:ext cx="257038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44.1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907" y="1037700"/>
                <a:ext cx="257038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488906" y="2495797"/>
                <a:ext cx="257038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14.3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906" y="2495797"/>
                <a:ext cx="257038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488906" y="3953894"/>
                <a:ext cx="257038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30.8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906" y="3953894"/>
                <a:ext cx="257038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488906" y="5411991"/>
                <a:ext cx="257038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25.7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906" y="5411991"/>
                <a:ext cx="257038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526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E7116F9-D547-4E01-9565-C88057F1D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54" y="5443864"/>
            <a:ext cx="1154986" cy="9786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FB0432-B416-47D5-9B1F-2ACECE554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928" y="4366165"/>
            <a:ext cx="1249559" cy="10458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5D5B32-AD12-477D-8A48-230E65B23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536037"/>
            <a:ext cx="1581008" cy="9860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1F9CD3-30ED-4C12-A9B1-CCDE39149F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3679" y="2421107"/>
            <a:ext cx="1446714" cy="10097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F945F8-1CF1-4A69-89A4-A095E9F05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554" y="1592718"/>
            <a:ext cx="1169198" cy="989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300251" y="1410596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300251" y="3432985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300250" y="5278261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413256" y="2278642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478128" y="4205806"/>
            <a:ext cx="2653429" cy="130981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488907" y="1037700"/>
                <a:ext cx="257038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44.1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907" y="1037700"/>
                <a:ext cx="257038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488906" y="2495797"/>
                <a:ext cx="257038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14.3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906" y="2495797"/>
                <a:ext cx="257038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488906" y="3953894"/>
                <a:ext cx="257038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30.8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906" y="3953894"/>
                <a:ext cx="257038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8488906" y="5411991"/>
                <a:ext cx="257038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25.7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906" y="5411991"/>
                <a:ext cx="257038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354159D2-CCAA-4185-BEDB-10276984710E}"/>
              </a:ext>
            </a:extLst>
          </p:cNvPr>
          <p:cNvCxnSpPr>
            <a:stCxn id="3" idx="0"/>
            <a:endCxn id="9" idx="2"/>
          </p:cNvCxnSpPr>
          <p:nvPr/>
        </p:nvCxnSpPr>
        <p:spPr>
          <a:xfrm>
            <a:off x="2951469" y="2065505"/>
            <a:ext cx="5545410" cy="1085201"/>
          </a:xfrm>
          <a:prstGeom prst="curvedConnector3">
            <a:avLst>
              <a:gd name="adj1" fmla="val 4409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8DCB082A-0AF8-4BAF-85D9-009DA3E621B9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5064474" y="2933551"/>
            <a:ext cx="3432405" cy="3133349"/>
          </a:xfrm>
          <a:prstGeom prst="curvedConnector3">
            <a:avLst>
              <a:gd name="adj1" fmla="val 4443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2E98FED7-408E-4841-999D-0C5CC494EF13}"/>
              </a:ext>
            </a:extLst>
          </p:cNvPr>
          <p:cNvCxnSpPr>
            <a:stCxn id="7" idx="0"/>
            <a:endCxn id="8" idx="2"/>
          </p:cNvCxnSpPr>
          <p:nvPr/>
        </p:nvCxnSpPr>
        <p:spPr>
          <a:xfrm flipV="1">
            <a:off x="5129346" y="1692609"/>
            <a:ext cx="3367534" cy="3168106"/>
          </a:xfrm>
          <a:prstGeom prst="curvedConnector3">
            <a:avLst>
              <a:gd name="adj1" fmla="val 7634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FAFFD8AD-A650-40A2-A366-E3B16093BFF6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2951468" y="4608803"/>
            <a:ext cx="5545411" cy="1324367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Cloud 22">
                <a:extLst>
                  <a:ext uri="{FF2B5EF4-FFF2-40B4-BE49-F238E27FC236}">
                    <a16:creationId xmlns:a16="http://schemas.microsoft.com/office/drawing/2014/main" id="{38FB48C2-B5DC-4A38-BDDE-CA2DC8839778}"/>
                  </a:ext>
                </a:extLst>
              </p:cNvPr>
              <p:cNvSpPr/>
              <p:nvPr/>
            </p:nvSpPr>
            <p:spPr>
              <a:xfrm>
                <a:off x="5356546" y="993050"/>
                <a:ext cx="2570389" cy="1727363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117.0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54.6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3" name="Cloud 22">
                <a:extLst>
                  <a:ext uri="{FF2B5EF4-FFF2-40B4-BE49-F238E27FC236}">
                    <a16:creationId xmlns:a16="http://schemas.microsoft.com/office/drawing/2014/main" id="{38FB48C2-B5DC-4A38-BDDE-CA2DC88397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546" y="993050"/>
                <a:ext cx="2570389" cy="1727363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22468435-D557-4F5C-8470-68B4F2414C2A}"/>
              </a:ext>
            </a:extLst>
          </p:cNvPr>
          <p:cNvCxnSpPr>
            <a:cxnSpLocks/>
            <a:stCxn id="4" idx="0"/>
            <a:endCxn id="23" idx="1"/>
          </p:cNvCxnSpPr>
          <p:nvPr/>
        </p:nvCxnSpPr>
        <p:spPr>
          <a:xfrm flipV="1">
            <a:off x="2951469" y="2718574"/>
            <a:ext cx="3690272" cy="1369320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45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76C4454-F94F-4E1A-9FCD-E57C12C0B47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1410596"/>
                <a:ext cx="2343486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EC76571-CB94-4D17-941A-22473812F50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3432985"/>
                <a:ext cx="2343486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3485306-9885-454D-AF9E-0768314C1DE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29" y="5278261"/>
                <a:ext cx="2343486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FBA890A-87D5-4321-9118-1FDE12C0823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335" y="2333234"/>
                <a:ext cx="2343486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3007591-1991-49C2-A869-D92594723BF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207" y="4178510"/>
                <a:ext cx="2343486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4C07C10-8B29-459B-A8A8-15349FD44BF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D496D98-E8DE-4535-BC33-8F12304BF0B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A3A040F-25B4-4CF5-AD03-02833254594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20420BE-02D8-4CDA-8074-67952A959F4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8161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B430F95-321D-4B71-9823-B83EB781C7FE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3700369-91AF-4811-8A8F-6C3AD78BFD35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606C96B-574E-40C7-9B53-65D753B36276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26D91CB-E22F-46D1-9BCA-E875163B1595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D798AB1-A1C0-48CC-9456-CBEA50707EA7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9A19F16-EFE8-4265-AFE3-0604B913606E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EAE4CAA-9D9C-4C07-8802-307AC2EEA5B5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448C146-8E9F-4FAB-9039-2337F2ABE0F2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457DF4F-CB8B-48A5-8B83-2C9198D2B816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674</Words>
  <Application>Microsoft Office PowerPoint</Application>
  <PresentationFormat>Widescreen</PresentationFormat>
  <Paragraphs>273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Perimeter and Area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5</vt:lpstr>
      <vt:lpstr>Matching 5 - Answers</vt:lpstr>
      <vt:lpstr>Matching 6</vt:lpstr>
      <vt:lpstr>Matching 6 - Answers</vt:lpstr>
      <vt:lpstr>Matching 7</vt:lpstr>
      <vt:lpstr>Matching 7 - Answers</vt:lpstr>
      <vt:lpstr>Matching 8</vt:lpstr>
      <vt:lpstr>Matching 8 -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27</cp:revision>
  <dcterms:created xsi:type="dcterms:W3CDTF">2017-02-24T14:59:27Z</dcterms:created>
  <dcterms:modified xsi:type="dcterms:W3CDTF">2017-12-22T00:33:25Z</dcterms:modified>
</cp:coreProperties>
</file>