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0" r:id="rId5"/>
    <p:sldId id="263" r:id="rId6"/>
    <p:sldId id="262" r:id="rId7"/>
    <p:sldId id="272" r:id="rId8"/>
    <p:sldId id="264" r:id="rId9"/>
    <p:sldId id="273" r:id="rId10"/>
    <p:sldId id="265" r:id="rId11"/>
    <p:sldId id="274" r:id="rId12"/>
    <p:sldId id="266" r:id="rId13"/>
    <p:sldId id="275" r:id="rId14"/>
    <p:sldId id="269" r:id="rId15"/>
    <p:sldId id="276" r:id="rId16"/>
    <p:sldId id="270" r:id="rId17"/>
    <p:sldId id="277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Angles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60ED737-B543-4C89-AC49-9DB9E2127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078" y="4149193"/>
            <a:ext cx="1339933" cy="12752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F01CAB-FFA1-47FF-8BF2-52E9806D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11" y="5445027"/>
            <a:ext cx="2007265" cy="855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52699A-114D-4F8A-BA57-B0697FA46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696" y="2102544"/>
            <a:ext cx="1329027" cy="1352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=79°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77923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3" y="5411991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0EDFCFF-2D3A-414D-8081-F820F0DA2C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696" y="1298344"/>
            <a:ext cx="1702178" cy="9240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D58958-58B8-45F5-955B-F9FBBCB685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355746"/>
            <a:ext cx="1639841" cy="89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7937E21-37A6-4E8A-B947-6848F0160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078" y="4149193"/>
            <a:ext cx="1339933" cy="12752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F01CAB-FFA1-47FF-8BF2-52E9806D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11" y="5445027"/>
            <a:ext cx="2007265" cy="855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52699A-114D-4F8A-BA57-B0697FA46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696" y="2102544"/>
            <a:ext cx="1329027" cy="1352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1166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665" y="1037700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1166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=79°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664" y="249579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1166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664" y="395389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11663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663" y="5411991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0EDFCFF-2D3A-414D-8081-F820F0DA2C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696" y="1298344"/>
            <a:ext cx="1702178" cy="9240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D58958-58B8-45F5-955B-F9FBBCB685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355746"/>
            <a:ext cx="1639841" cy="899736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CD63226-DB9E-4A65-AD61-04AA084CB52C}"/>
              </a:ext>
            </a:extLst>
          </p:cNvPr>
          <p:cNvSpPr/>
          <p:nvPr/>
        </p:nvSpPr>
        <p:spPr>
          <a:xfrm>
            <a:off x="3154018" y="1382563"/>
            <a:ext cx="6464602" cy="3231729"/>
          </a:xfrm>
          <a:custGeom>
            <a:avLst/>
            <a:gdLst>
              <a:gd name="connsiteX0" fmla="*/ 0 w 5799257"/>
              <a:gd name="connsiteY0" fmla="*/ 313715 h 3231729"/>
              <a:gd name="connsiteX1" fmla="*/ 3339548 w 5799257"/>
              <a:gd name="connsiteY1" fmla="*/ 234202 h 3231729"/>
              <a:gd name="connsiteX2" fmla="*/ 4412974 w 5799257"/>
              <a:gd name="connsiteY2" fmla="*/ 2924394 h 3231729"/>
              <a:gd name="connsiteX3" fmla="*/ 5685183 w 5799257"/>
              <a:gd name="connsiteY3" fmla="*/ 3202689 h 3231729"/>
              <a:gd name="connsiteX4" fmla="*/ 5658679 w 5799257"/>
              <a:gd name="connsiteY4" fmla="*/ 3202689 h 323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9257" h="3231729">
                <a:moveTo>
                  <a:pt x="0" y="313715"/>
                </a:moveTo>
                <a:cubicBezTo>
                  <a:pt x="1302026" y="56402"/>
                  <a:pt x="2604052" y="-200911"/>
                  <a:pt x="3339548" y="234202"/>
                </a:cubicBezTo>
                <a:cubicBezTo>
                  <a:pt x="4075044" y="669315"/>
                  <a:pt x="4022035" y="2429646"/>
                  <a:pt x="4412974" y="2924394"/>
                </a:cubicBezTo>
                <a:cubicBezTo>
                  <a:pt x="4803913" y="3419142"/>
                  <a:pt x="5477566" y="3156307"/>
                  <a:pt x="5685183" y="3202689"/>
                </a:cubicBezTo>
                <a:cubicBezTo>
                  <a:pt x="5892800" y="3249071"/>
                  <a:pt x="5775739" y="3225880"/>
                  <a:pt x="5658679" y="320268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DE852F76-166C-4505-A067-EF663A98E4D5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6081652" y="1692609"/>
            <a:ext cx="3536970" cy="102910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0ADEBE81-E952-42BA-8093-FEFDDD0FC92A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3173602" y="3150706"/>
            <a:ext cx="6445019" cy="657506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E91E8DA9-3B10-4E09-AD9B-D20461D090A4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3173601" y="5931780"/>
            <a:ext cx="6445019" cy="13512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loud 27">
                <a:extLst>
                  <a:ext uri="{FF2B5EF4-FFF2-40B4-BE49-F238E27FC236}">
                    <a16:creationId xmlns:a16="http://schemas.microsoft.com/office/drawing/2014/main" id="{1D6B3C57-087F-49B8-9347-51542790ED3E}"/>
                  </a:ext>
                </a:extLst>
              </p:cNvPr>
              <p:cNvSpPr/>
              <p:nvPr/>
            </p:nvSpPr>
            <p:spPr>
              <a:xfrm>
                <a:off x="6361400" y="467506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=95°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Cloud 27">
                <a:extLst>
                  <a:ext uri="{FF2B5EF4-FFF2-40B4-BE49-F238E27FC236}">
                    <a16:creationId xmlns:a16="http://schemas.microsoft.com/office/drawing/2014/main" id="{1D6B3C57-087F-49B8-9347-51542790ED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400" y="4675064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E3DEA3C3-02A2-445F-B9DD-658170C589E3}"/>
              </a:ext>
            </a:extLst>
          </p:cNvPr>
          <p:cNvCxnSpPr>
            <a:stCxn id="7" idx="0"/>
            <a:endCxn id="28" idx="2"/>
          </p:cNvCxnSpPr>
          <p:nvPr/>
        </p:nvCxnSpPr>
        <p:spPr>
          <a:xfrm>
            <a:off x="6146524" y="4792273"/>
            <a:ext cx="221833" cy="537700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66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83A6B3A-2769-47AC-83DD-A926AE704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41" y="5344347"/>
            <a:ext cx="2018284" cy="11072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94F313-C9C5-45C8-8426-F2E45F6F9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082" y="4180950"/>
            <a:ext cx="1729027" cy="11633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FA7CA5-9DC3-476F-8811-E9EA514CA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553" y="2035786"/>
            <a:ext cx="1516659" cy="12303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9B2DA6-5051-4AD5-8DC3-F5CC3029E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36" y="3209237"/>
            <a:ext cx="1942689" cy="11927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515989-4E04-41FB-8C97-A53DF0254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54" y="1248481"/>
            <a:ext cx="1851671" cy="1083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51421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1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51420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51420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51420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90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2ED14707-BEC5-4531-87E3-FA1770BE7318}"/>
              </a:ext>
            </a:extLst>
          </p:cNvPr>
          <p:cNvCxnSpPr>
            <a:stCxn id="4" idx="0"/>
            <a:endCxn id="27" idx="3"/>
          </p:cNvCxnSpPr>
          <p:nvPr/>
        </p:nvCxnSpPr>
        <p:spPr>
          <a:xfrm>
            <a:off x="3173602" y="3808212"/>
            <a:ext cx="4992560" cy="888640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B2341127-6CC2-40D0-97AD-A93C28625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41" y="5344347"/>
            <a:ext cx="2018284" cy="11072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94F313-C9C5-45C8-8426-F2E45F6F9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082" y="4180950"/>
            <a:ext cx="1729027" cy="11633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FA7CA5-9DC3-476F-8811-E9EA514CA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553" y="2035786"/>
            <a:ext cx="1516659" cy="12303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9B2DA6-5051-4AD5-8DC3-F5CC3029E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36" y="3209237"/>
            <a:ext cx="1942689" cy="11927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515989-4E04-41FB-8C97-A53DF0254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54" y="1248481"/>
            <a:ext cx="1851671" cy="1083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51421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1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51420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51420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51420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420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F22641A1-8A2A-46C7-A05E-C3140A77D187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3173602" y="1799075"/>
            <a:ext cx="6484775" cy="1351631"/>
          </a:xfrm>
          <a:prstGeom prst="curvedConnector3">
            <a:avLst>
              <a:gd name="adj1" fmla="val 9005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E1C0A50-7D51-4DB0-AB8D-33E508058E59}"/>
              </a:ext>
            </a:extLst>
          </p:cNvPr>
          <p:cNvCxnSpPr>
            <a:stCxn id="6" idx="0"/>
            <a:endCxn id="10" idx="2"/>
          </p:cNvCxnSpPr>
          <p:nvPr/>
        </p:nvCxnSpPr>
        <p:spPr>
          <a:xfrm>
            <a:off x="6081652" y="2721713"/>
            <a:ext cx="3576725" cy="1887090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8BDEDCBF-46CC-4F32-9C12-D40AE3DF701B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6146524" y="1692609"/>
            <a:ext cx="3511854" cy="3099664"/>
          </a:xfrm>
          <a:prstGeom prst="curvedConnector3">
            <a:avLst>
              <a:gd name="adj1" fmla="val 7037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BA9B33EA-87B6-42A9-902E-833054E5B5A1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3173601" y="5931780"/>
            <a:ext cx="6484776" cy="13512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BA6BF6CE-3E6D-44F9-980A-82A9B4915B29}"/>
                  </a:ext>
                </a:extLst>
              </p:cNvPr>
              <p:cNvSpPr/>
              <p:nvPr/>
            </p:nvSpPr>
            <p:spPr>
              <a:xfrm>
                <a:off x="7044786" y="46219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=36°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Cloud 26">
                <a:extLst>
                  <a:ext uri="{FF2B5EF4-FFF2-40B4-BE49-F238E27FC236}">
                    <a16:creationId xmlns:a16="http://schemas.microsoft.com/office/drawing/2014/main" id="{BA6BF6CE-3E6D-44F9-980A-82A9B4915B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786" y="4621962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6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819EAB-6C52-43F2-AB88-96C52E3BA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46" y="3175432"/>
            <a:ext cx="1409996" cy="1260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779C8-4944-46B0-A791-CB1128A52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428" y="2086200"/>
            <a:ext cx="1437449" cy="12943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C09633-A8EA-4700-8C08-842D59BF8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629" y="5210703"/>
            <a:ext cx="1284506" cy="13070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5140E8-3E5A-43DC-9100-0FD6B8B1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42" y="1197301"/>
            <a:ext cx="1399645" cy="12843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94AD40-7BF7-4422-9CBF-9A889CD3B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428" y="4151862"/>
            <a:ext cx="1437449" cy="1246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loud 7"/>
          <p:cNvSpPr/>
          <p:nvPr/>
        </p:nvSpPr>
        <p:spPr>
          <a:xfrm>
            <a:off x="8733185" y="1037700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Alternate</a:t>
            </a:r>
          </a:p>
        </p:txBody>
      </p:sp>
      <p:sp>
        <p:nvSpPr>
          <p:cNvPr id="9" name="Cloud 8"/>
          <p:cNvSpPr/>
          <p:nvPr/>
        </p:nvSpPr>
        <p:spPr>
          <a:xfrm>
            <a:off x="8733184" y="2495797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Corresponding</a:t>
            </a:r>
          </a:p>
        </p:txBody>
      </p:sp>
      <p:sp>
        <p:nvSpPr>
          <p:cNvPr id="10" name="Cloud 9"/>
          <p:cNvSpPr/>
          <p:nvPr/>
        </p:nvSpPr>
        <p:spPr>
          <a:xfrm>
            <a:off x="8733184" y="3953894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Vertically Opposite</a:t>
            </a:r>
          </a:p>
        </p:txBody>
      </p:sp>
      <p:sp>
        <p:nvSpPr>
          <p:cNvPr id="11" name="Cloud 10"/>
          <p:cNvSpPr/>
          <p:nvPr/>
        </p:nvSpPr>
        <p:spPr>
          <a:xfrm>
            <a:off x="8733184" y="5411991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Supplementary</a:t>
            </a:r>
          </a:p>
        </p:txBody>
      </p:sp>
    </p:spTree>
    <p:extLst>
      <p:ext uri="{BB962C8B-B14F-4D97-AF65-F5344CB8AC3E}">
        <p14:creationId xmlns:p14="http://schemas.microsoft.com/office/powerpoint/2010/main" val="327939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819EAB-6C52-43F2-AB88-96C52E3BA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46" y="3175432"/>
            <a:ext cx="1409996" cy="1260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A779C8-4944-46B0-A791-CB1128A52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428" y="2086200"/>
            <a:ext cx="1437449" cy="12943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C09633-A8EA-4700-8C08-842D59BF8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629" y="5210703"/>
            <a:ext cx="1284506" cy="13070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5140E8-3E5A-43DC-9100-0FD6B8B1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42" y="1197301"/>
            <a:ext cx="1399645" cy="12843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94AD40-7BF7-4422-9CBF-9A889CD3B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428" y="4151862"/>
            <a:ext cx="1437449" cy="1246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loud 7"/>
          <p:cNvSpPr/>
          <p:nvPr/>
        </p:nvSpPr>
        <p:spPr>
          <a:xfrm>
            <a:off x="8733185" y="1037700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Alternate</a:t>
            </a:r>
          </a:p>
        </p:txBody>
      </p:sp>
      <p:sp>
        <p:nvSpPr>
          <p:cNvPr id="9" name="Cloud 8"/>
          <p:cNvSpPr/>
          <p:nvPr/>
        </p:nvSpPr>
        <p:spPr>
          <a:xfrm>
            <a:off x="8733184" y="2495797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Corresponding</a:t>
            </a:r>
          </a:p>
        </p:txBody>
      </p:sp>
      <p:sp>
        <p:nvSpPr>
          <p:cNvPr id="10" name="Cloud 9"/>
          <p:cNvSpPr/>
          <p:nvPr/>
        </p:nvSpPr>
        <p:spPr>
          <a:xfrm>
            <a:off x="8733184" y="3953894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Vertically Opposite</a:t>
            </a:r>
          </a:p>
        </p:txBody>
      </p:sp>
      <p:sp>
        <p:nvSpPr>
          <p:cNvPr id="11" name="Cloud 10"/>
          <p:cNvSpPr/>
          <p:nvPr/>
        </p:nvSpPr>
        <p:spPr>
          <a:xfrm>
            <a:off x="8733184" y="5411991"/>
            <a:ext cx="3187492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Supplementary</a:t>
            </a: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0F505BE-28F9-45FC-A7B6-EF177BA57879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6081652" y="2721713"/>
            <a:ext cx="2661419" cy="3345187"/>
          </a:xfrm>
          <a:prstGeom prst="curvedConnector3">
            <a:avLst>
              <a:gd name="adj1" fmla="val 9033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778DC626-4950-4658-AAE7-3F3F85C8C01D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6146524" y="1692609"/>
            <a:ext cx="2596548" cy="3099664"/>
          </a:xfrm>
          <a:prstGeom prst="curvedConnector3">
            <a:avLst>
              <a:gd name="adj1" fmla="val 7756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950425FF-7B28-4E86-AE52-0D3FE453C71C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3173601" y="4608803"/>
            <a:ext cx="5569470" cy="1322977"/>
          </a:xfrm>
          <a:prstGeom prst="curvedConnector3">
            <a:avLst>
              <a:gd name="adj1" fmla="val 54521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loud 27">
            <a:extLst>
              <a:ext uri="{FF2B5EF4-FFF2-40B4-BE49-F238E27FC236}">
                <a16:creationId xmlns:a16="http://schemas.microsoft.com/office/drawing/2014/main" id="{86265458-2439-426F-A691-35CF2257061A}"/>
              </a:ext>
            </a:extLst>
          </p:cNvPr>
          <p:cNvSpPr/>
          <p:nvPr/>
        </p:nvSpPr>
        <p:spPr>
          <a:xfrm>
            <a:off x="5504805" y="3003903"/>
            <a:ext cx="2168134" cy="1160014"/>
          </a:xfrm>
          <a:prstGeom prst="cloud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accent4">
                    <a:lumMod val="50000"/>
                  </a:schemeClr>
                </a:solidFill>
              </a:rPr>
              <a:t>None</a:t>
            </a:r>
          </a:p>
        </p:txBody>
      </p: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5FF8B594-4A53-44B6-8AD6-7AC9C5562404}"/>
              </a:ext>
            </a:extLst>
          </p:cNvPr>
          <p:cNvCxnSpPr>
            <a:stCxn id="4" idx="0"/>
          </p:cNvCxnSpPr>
          <p:nvPr/>
        </p:nvCxnSpPr>
        <p:spPr>
          <a:xfrm flipV="1">
            <a:off x="3173602" y="3583910"/>
            <a:ext cx="2331203" cy="224302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2D30B03-72B1-4AE0-8180-8CD9D49DE3A5}"/>
              </a:ext>
            </a:extLst>
          </p:cNvPr>
          <p:cNvSpPr/>
          <p:nvPr/>
        </p:nvSpPr>
        <p:spPr>
          <a:xfrm>
            <a:off x="3180522" y="1594184"/>
            <a:ext cx="5624937" cy="1600354"/>
          </a:xfrm>
          <a:custGeom>
            <a:avLst/>
            <a:gdLst>
              <a:gd name="connsiteX0" fmla="*/ 0 w 5660887"/>
              <a:gd name="connsiteY0" fmla="*/ 141851 h 1600354"/>
              <a:gd name="connsiteX1" fmla="*/ 3578087 w 5660887"/>
              <a:gd name="connsiteY1" fmla="*/ 115346 h 1600354"/>
              <a:gd name="connsiteX2" fmla="*/ 4625008 w 5660887"/>
              <a:gd name="connsiteY2" fmla="*/ 1400807 h 1600354"/>
              <a:gd name="connsiteX3" fmla="*/ 5565913 w 5660887"/>
              <a:gd name="connsiteY3" fmla="*/ 1586338 h 1600354"/>
              <a:gd name="connsiteX4" fmla="*/ 5579165 w 5660887"/>
              <a:gd name="connsiteY4" fmla="*/ 1573086 h 160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0887" h="1600354">
                <a:moveTo>
                  <a:pt x="0" y="141851"/>
                </a:moveTo>
                <a:cubicBezTo>
                  <a:pt x="1403626" y="23685"/>
                  <a:pt x="2807252" y="-94480"/>
                  <a:pt x="3578087" y="115346"/>
                </a:cubicBezTo>
                <a:cubicBezTo>
                  <a:pt x="4348922" y="325172"/>
                  <a:pt x="4293704" y="1155642"/>
                  <a:pt x="4625008" y="1400807"/>
                </a:cubicBezTo>
                <a:cubicBezTo>
                  <a:pt x="4956312" y="1645972"/>
                  <a:pt x="5406887" y="1557625"/>
                  <a:pt x="5565913" y="1586338"/>
                </a:cubicBezTo>
                <a:cubicBezTo>
                  <a:pt x="5724939" y="1615051"/>
                  <a:pt x="5652052" y="1594068"/>
                  <a:pt x="5579165" y="1573086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3F9C9A-64AB-43D8-8B9D-C0088C2D0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69" y="4159602"/>
            <a:ext cx="1373721" cy="12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7E7EA6-3285-4A7C-AA2F-49E506FB0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99" y="3191895"/>
            <a:ext cx="1392656" cy="12040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0BA2D7-6639-4573-A8F0-66DA39BC5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24" y="1160102"/>
            <a:ext cx="1283689" cy="1277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226210-5CDA-423E-988C-051514575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175" y="2107717"/>
            <a:ext cx="1313415" cy="122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B30438-BEAE-436A-99FB-65F7C6C4DC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126" y="5276964"/>
            <a:ext cx="1399799" cy="1315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=106°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=66°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33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E3F9C9A-64AB-43D8-8B9D-C0088C2D0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69" y="4159602"/>
            <a:ext cx="1373721" cy="1243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7E7EA6-3285-4A7C-AA2F-49E506FB0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99" y="3191895"/>
            <a:ext cx="1392656" cy="12040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0BA2D7-6639-4573-A8F0-66DA39BC5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24" y="1160102"/>
            <a:ext cx="1283689" cy="1277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226210-5CDA-423E-988C-051514575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175" y="2107717"/>
            <a:ext cx="1313415" cy="122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B30438-BEAE-436A-99FB-65F7C6C4DC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126" y="5276964"/>
            <a:ext cx="1399799" cy="1315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=106°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=66°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D48C44AB-E8B8-4475-97A3-D1C9E4DB8FB6}"/>
                  </a:ext>
                </a:extLst>
              </p:cNvPr>
              <p:cNvSpPr/>
              <p:nvPr/>
            </p:nvSpPr>
            <p:spPr>
              <a:xfrm>
                <a:off x="6305247" y="10790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=102°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D48C44AB-E8B8-4475-97A3-D1C9E4DB8F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247" y="1079061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B42C075B-238F-48B3-8B18-7C6B5D5F7232}"/>
              </a:ext>
            </a:extLst>
          </p:cNvPr>
          <p:cNvCxnSpPr>
            <a:stCxn id="3" idx="0"/>
            <a:endCxn id="17" idx="2"/>
          </p:cNvCxnSpPr>
          <p:nvPr/>
        </p:nvCxnSpPr>
        <p:spPr>
          <a:xfrm flipV="1">
            <a:off x="3173602" y="1733970"/>
            <a:ext cx="3138602" cy="65105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5F97980-AD4D-4827-84F5-A80629A0F085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6081652" y="2721713"/>
            <a:ext cx="3603229" cy="3345187"/>
          </a:xfrm>
          <a:prstGeom prst="curvedConnector3">
            <a:avLst>
              <a:gd name="adj1" fmla="val 1322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21EBB694-CF97-41B5-9AEC-1503E875BA39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3173602" y="3808212"/>
            <a:ext cx="6511279" cy="800591"/>
          </a:xfrm>
          <a:prstGeom prst="curvedConnector3">
            <a:avLst>
              <a:gd name="adj1" fmla="val 8683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501281E2-B84E-49C7-AD5F-A97D4570DF18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6146524" y="1692609"/>
            <a:ext cx="3538358" cy="3099664"/>
          </a:xfrm>
          <a:prstGeom prst="curvedConnector3">
            <a:avLst>
              <a:gd name="adj1" fmla="val 7172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14FC2884-CBFE-42CE-A256-C764BBE9AD56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3173601" y="3150706"/>
            <a:ext cx="6511280" cy="2781074"/>
          </a:xfrm>
          <a:prstGeom prst="curvedConnector3">
            <a:avLst>
              <a:gd name="adj1" fmla="val 65672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48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2523" y="959172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3240</m:t>
                      </m:r>
                      <m:r>
                        <a:rPr lang="en-GB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3" y="959172"/>
                <a:ext cx="3043483" cy="16798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32523" y="2968309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1260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3" y="2968309"/>
                <a:ext cx="3043483" cy="16798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2522" y="5091877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1800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2" y="5091877"/>
                <a:ext cx="3043483" cy="16798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2520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9677925" y="1037700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Icosagon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9677924" y="2495797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Hexagon</a:t>
            </a:r>
          </a:p>
        </p:txBody>
      </p:sp>
      <p:sp>
        <p:nvSpPr>
          <p:cNvPr id="10" name="Cloud 9"/>
          <p:cNvSpPr/>
          <p:nvPr/>
        </p:nvSpPr>
        <p:spPr>
          <a:xfrm>
            <a:off x="9677924" y="3953894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Dodecagon</a:t>
            </a:r>
          </a:p>
        </p:txBody>
      </p:sp>
      <p:sp>
        <p:nvSpPr>
          <p:cNvPr id="11" name="Cloud 10"/>
          <p:cNvSpPr/>
          <p:nvPr/>
        </p:nvSpPr>
        <p:spPr>
          <a:xfrm>
            <a:off x="9677924" y="5411991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Nonagon</a:t>
            </a:r>
          </a:p>
        </p:txBody>
      </p:sp>
    </p:spTree>
    <p:extLst>
      <p:ext uri="{BB962C8B-B14F-4D97-AF65-F5344CB8AC3E}">
        <p14:creationId xmlns:p14="http://schemas.microsoft.com/office/powerpoint/2010/main" val="203149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2523" y="959172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3240</m:t>
                      </m:r>
                      <m:r>
                        <a:rPr lang="en-GB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3" y="959172"/>
                <a:ext cx="3043483" cy="16798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32523" y="2968309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1260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3" y="2968309"/>
                <a:ext cx="3043483" cy="16798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2522" y="5091877"/>
                <a:ext cx="3043483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1800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22" y="5091877"/>
                <a:ext cx="3043483" cy="16798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2520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Sum of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720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9677925" y="1037700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Icosagon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9677924" y="2495797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Hexagon</a:t>
            </a:r>
          </a:p>
        </p:txBody>
      </p:sp>
      <p:sp>
        <p:nvSpPr>
          <p:cNvPr id="10" name="Cloud 9"/>
          <p:cNvSpPr/>
          <p:nvPr/>
        </p:nvSpPr>
        <p:spPr>
          <a:xfrm>
            <a:off x="9677924" y="3953894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Dodecagon</a:t>
            </a:r>
          </a:p>
        </p:txBody>
      </p:sp>
      <p:sp>
        <p:nvSpPr>
          <p:cNvPr id="11" name="Cloud 10"/>
          <p:cNvSpPr/>
          <p:nvPr/>
        </p:nvSpPr>
        <p:spPr>
          <a:xfrm>
            <a:off x="9677924" y="5411991"/>
            <a:ext cx="2242751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Nonagon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B11DBC8C-9443-42D2-A381-B2C53CC05424}"/>
              </a:ext>
            </a:extLst>
          </p:cNvPr>
          <p:cNvCxnSpPr>
            <a:stCxn id="3" idx="0"/>
            <a:endCxn id="8" idx="2"/>
          </p:cNvCxnSpPr>
          <p:nvPr/>
        </p:nvCxnSpPr>
        <p:spPr>
          <a:xfrm flipV="1">
            <a:off x="3173470" y="1692609"/>
            <a:ext cx="6511412" cy="10646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loud 13">
            <a:extLst>
              <a:ext uri="{FF2B5EF4-FFF2-40B4-BE49-F238E27FC236}">
                <a16:creationId xmlns:a16="http://schemas.microsoft.com/office/drawing/2014/main" id="{38698D98-2A79-4A07-89D9-72F7B7BFC379}"/>
              </a:ext>
            </a:extLst>
          </p:cNvPr>
          <p:cNvSpPr/>
          <p:nvPr/>
        </p:nvSpPr>
        <p:spPr>
          <a:xfrm>
            <a:off x="6614885" y="1972428"/>
            <a:ext cx="2532290" cy="1191351"/>
          </a:xfrm>
          <a:prstGeom prst="cloud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>
                <a:solidFill>
                  <a:schemeClr val="accent4">
                    <a:lumMod val="50000"/>
                  </a:schemeClr>
                </a:solidFill>
              </a:rPr>
              <a:t>Hexadecagon</a:t>
            </a:r>
            <a:endParaRPr lang="en-GB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D26AAB7C-DE8C-42E0-8223-543F05EC804C}"/>
              </a:ext>
            </a:extLst>
          </p:cNvPr>
          <p:cNvCxnSpPr>
            <a:stCxn id="6" idx="0"/>
            <a:endCxn id="14" idx="2"/>
          </p:cNvCxnSpPr>
          <p:nvPr/>
        </p:nvCxnSpPr>
        <p:spPr>
          <a:xfrm flipV="1">
            <a:off x="6081652" y="2568104"/>
            <a:ext cx="541088" cy="153609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C9EC25BD-F3C3-4924-8DD0-EAFFC714BEA1}"/>
              </a:ext>
            </a:extLst>
          </p:cNvPr>
          <p:cNvCxnSpPr>
            <a:stCxn id="4" idx="0"/>
            <a:endCxn id="11" idx="2"/>
          </p:cNvCxnSpPr>
          <p:nvPr/>
        </p:nvCxnSpPr>
        <p:spPr>
          <a:xfrm>
            <a:off x="3173470" y="3808212"/>
            <a:ext cx="6511411" cy="2258688"/>
          </a:xfrm>
          <a:prstGeom prst="curvedConnector3">
            <a:avLst>
              <a:gd name="adj1" fmla="val 9294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692084D-F848-4AAF-9197-7FDC7FABAD39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6146524" y="3150706"/>
            <a:ext cx="3538357" cy="1641567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F013EFF2-1383-4C2E-A83A-8FA1B935DA8C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173469" y="4608803"/>
            <a:ext cx="6511412" cy="1322977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3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Matching 6</a:t>
            </a:r>
            <a:br>
              <a:rPr lang="en-GB" sz="4000" b="1" dirty="0"/>
            </a:br>
            <a:r>
              <a:rPr lang="en-GB" sz="4000" b="1" dirty="0"/>
              <a:t>(Regular Polygons)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291549" y="959172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Interior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135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9" y="959172"/>
                <a:ext cx="2884457" cy="16798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291549" y="2968309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Sum of the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2880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9" y="2968309"/>
                <a:ext cx="2884457" cy="16798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291548" y="5091877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Interior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156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5091877"/>
                <a:ext cx="2884457" cy="16798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Exterior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Exterior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5995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Matching 6 - Answers</a:t>
            </a:r>
            <a:br>
              <a:rPr lang="en-GB" sz="4000" b="1" dirty="0"/>
            </a:br>
            <a:r>
              <a:rPr lang="en-GB" sz="4000" b="1" dirty="0"/>
              <a:t>(Regular Polygons)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291549" y="959172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Interior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135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9" y="959172"/>
                <a:ext cx="2884457" cy="16798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291549" y="2968309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Sum of the interior angles: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2880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9" y="2968309"/>
                <a:ext cx="2884457" cy="16798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291548" y="5091877"/>
                <a:ext cx="288445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Interior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156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5091877"/>
                <a:ext cx="2884457" cy="16798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Exterior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630" y="1881810"/>
                <a:ext cx="2982507" cy="167980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Exterior 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02" y="3952370"/>
                <a:ext cx="2982507" cy="1679805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8D2A3A-6B45-42A6-BB7F-0210CBDB808E}"/>
              </a:ext>
            </a:extLst>
          </p:cNvPr>
          <p:cNvSpPr/>
          <p:nvPr/>
        </p:nvSpPr>
        <p:spPr>
          <a:xfrm>
            <a:off x="3167270" y="1473442"/>
            <a:ext cx="6573078" cy="3388474"/>
          </a:xfrm>
          <a:custGeom>
            <a:avLst/>
            <a:gdLst>
              <a:gd name="connsiteX0" fmla="*/ 0 w 6573078"/>
              <a:gd name="connsiteY0" fmla="*/ 222836 h 3388474"/>
              <a:gd name="connsiteX1" fmla="*/ 3909391 w 6573078"/>
              <a:gd name="connsiteY1" fmla="*/ 289097 h 3388474"/>
              <a:gd name="connsiteX2" fmla="*/ 5062330 w 6573078"/>
              <a:gd name="connsiteY2" fmla="*/ 3058801 h 3388474"/>
              <a:gd name="connsiteX3" fmla="*/ 6573078 w 6573078"/>
              <a:gd name="connsiteY3" fmla="*/ 3231080 h 338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3078" h="3388474">
                <a:moveTo>
                  <a:pt x="0" y="222836"/>
                </a:moveTo>
                <a:cubicBezTo>
                  <a:pt x="1532834" y="19636"/>
                  <a:pt x="3065669" y="-183564"/>
                  <a:pt x="3909391" y="289097"/>
                </a:cubicBezTo>
                <a:cubicBezTo>
                  <a:pt x="4753113" y="761758"/>
                  <a:pt x="4618382" y="2568470"/>
                  <a:pt x="5062330" y="3058801"/>
                </a:cubicBezTo>
                <a:cubicBezTo>
                  <a:pt x="5506278" y="3549132"/>
                  <a:pt x="6039678" y="3390106"/>
                  <a:pt x="6573078" y="32310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4EB54118-E3F9-4ADF-8BB1-02FB4E8D691E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6081652" y="1692609"/>
            <a:ext cx="3603230" cy="102910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B2B83E-86D5-4EF9-B076-076C6D9B3488}"/>
              </a:ext>
            </a:extLst>
          </p:cNvPr>
          <p:cNvSpPr/>
          <p:nvPr/>
        </p:nvSpPr>
        <p:spPr>
          <a:xfrm>
            <a:off x="3180522" y="3695083"/>
            <a:ext cx="6559826" cy="2550240"/>
          </a:xfrm>
          <a:custGeom>
            <a:avLst/>
            <a:gdLst>
              <a:gd name="connsiteX0" fmla="*/ 0 w 6559826"/>
              <a:gd name="connsiteY0" fmla="*/ 81787 h 2550240"/>
              <a:gd name="connsiteX1" fmla="*/ 4147930 w 6559826"/>
              <a:gd name="connsiteY1" fmla="*/ 267317 h 2550240"/>
              <a:gd name="connsiteX2" fmla="*/ 5062330 w 6559826"/>
              <a:gd name="connsiteY2" fmla="*/ 2294900 h 2550240"/>
              <a:gd name="connsiteX3" fmla="*/ 6559826 w 6559826"/>
              <a:gd name="connsiteY3" fmla="*/ 2453926 h 255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9826" h="2550240">
                <a:moveTo>
                  <a:pt x="0" y="81787"/>
                </a:moveTo>
                <a:cubicBezTo>
                  <a:pt x="1652104" y="-9874"/>
                  <a:pt x="3304208" y="-101535"/>
                  <a:pt x="4147930" y="267317"/>
                </a:cubicBezTo>
                <a:cubicBezTo>
                  <a:pt x="4991652" y="636169"/>
                  <a:pt x="4660347" y="1930465"/>
                  <a:pt x="5062330" y="2294900"/>
                </a:cubicBezTo>
                <a:cubicBezTo>
                  <a:pt x="5464313" y="2659335"/>
                  <a:pt x="6012069" y="2556630"/>
                  <a:pt x="6559826" y="2453926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6A209DCA-D2BF-43FC-8740-2933DD7762B2}"/>
                  </a:ext>
                </a:extLst>
              </p:cNvPr>
              <p:cNvSpPr/>
              <p:nvPr/>
            </p:nvSpPr>
            <p:spPr>
              <a:xfrm>
                <a:off x="5814915" y="547590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accent4">
                        <a:lumMod val="50000"/>
                      </a:schemeClr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6A209DCA-D2BF-43FC-8740-2933DD7762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915" y="5475903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1E656C5A-1D60-44E2-8E09-5F8FEE070F35}"/>
              </a:ext>
            </a:extLst>
          </p:cNvPr>
          <p:cNvCxnSpPr>
            <a:stCxn id="7" idx="1"/>
            <a:endCxn id="25" idx="2"/>
          </p:cNvCxnSpPr>
          <p:nvPr/>
        </p:nvCxnSpPr>
        <p:spPr>
          <a:xfrm rot="16200000" flipH="1">
            <a:off x="4989601" y="5298541"/>
            <a:ext cx="500426" cy="1164116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5D00F7CA-9B2A-46ED-848C-C626BD1DB5AB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3173601" y="3150706"/>
            <a:ext cx="6511280" cy="2781074"/>
          </a:xfrm>
          <a:prstGeom prst="curvedConnector3">
            <a:avLst>
              <a:gd name="adj1" fmla="val 6811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57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11B4813-CA91-44B7-BFD4-5E80DD36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27" y="3160940"/>
            <a:ext cx="1561925" cy="11568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9402F2-D11E-41EE-8E59-7FDF293A3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528" y="5322368"/>
            <a:ext cx="1228808" cy="12242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8EB0C3-23C7-4094-B317-E51855FD0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409" y="2102787"/>
            <a:ext cx="1283938" cy="1298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8C9AEE-C2DD-4CBC-A528-C4CF587D9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667" y="1183738"/>
            <a:ext cx="1247959" cy="12240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98869B-D465-451B-A057-E80C1CE929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306" y="4199842"/>
            <a:ext cx="1248041" cy="1238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=82°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=111°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6697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11B4813-CA91-44B7-BFD4-5E80DD36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27" y="3160940"/>
            <a:ext cx="1561925" cy="11568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9402F2-D11E-41EE-8E59-7FDF293A3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528" y="5322368"/>
            <a:ext cx="1228808" cy="12242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8EB0C3-23C7-4094-B317-E51855FD0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409" y="2102787"/>
            <a:ext cx="1283938" cy="1298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8C9AEE-C2DD-4CBC-A528-C4CF587D9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667" y="1183738"/>
            <a:ext cx="1247959" cy="12240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98869B-D465-451B-A057-E80C1CE929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306" y="4199842"/>
            <a:ext cx="1248041" cy="12383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=82°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=47°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=111°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35FF1B5-DE9A-4B1D-9EB5-18A013D45724}"/>
              </a:ext>
            </a:extLst>
          </p:cNvPr>
          <p:cNvSpPr/>
          <p:nvPr/>
        </p:nvSpPr>
        <p:spPr>
          <a:xfrm>
            <a:off x="3167270" y="1601539"/>
            <a:ext cx="6520069" cy="1679680"/>
          </a:xfrm>
          <a:custGeom>
            <a:avLst/>
            <a:gdLst>
              <a:gd name="connsiteX0" fmla="*/ 0 w 6520069"/>
              <a:gd name="connsiteY0" fmla="*/ 68235 h 1679680"/>
              <a:gd name="connsiteX1" fmla="*/ 225287 w 6520069"/>
              <a:gd name="connsiteY1" fmla="*/ 68235 h 1679680"/>
              <a:gd name="connsiteX2" fmla="*/ 3591339 w 6520069"/>
              <a:gd name="connsiteY2" fmla="*/ 121244 h 1679680"/>
              <a:gd name="connsiteX3" fmla="*/ 4996069 w 6520069"/>
              <a:gd name="connsiteY3" fmla="*/ 1525974 h 1679680"/>
              <a:gd name="connsiteX4" fmla="*/ 6520069 w 6520069"/>
              <a:gd name="connsiteY4" fmla="*/ 1578983 h 1679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0069" h="1679680">
                <a:moveTo>
                  <a:pt x="0" y="68235"/>
                </a:moveTo>
                <a:lnTo>
                  <a:pt x="225287" y="68235"/>
                </a:lnTo>
                <a:cubicBezTo>
                  <a:pt x="823843" y="77070"/>
                  <a:pt x="2796209" y="-121712"/>
                  <a:pt x="3591339" y="121244"/>
                </a:cubicBezTo>
                <a:cubicBezTo>
                  <a:pt x="4386469" y="364200"/>
                  <a:pt x="4507947" y="1283018"/>
                  <a:pt x="4996069" y="1525974"/>
                </a:cubicBezTo>
                <a:cubicBezTo>
                  <a:pt x="5484191" y="1768930"/>
                  <a:pt x="6002130" y="1673956"/>
                  <a:pt x="6520069" y="157898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C72412D-7EE7-4F12-9051-B9B955F0F4F8}"/>
              </a:ext>
            </a:extLst>
          </p:cNvPr>
          <p:cNvSpPr/>
          <p:nvPr/>
        </p:nvSpPr>
        <p:spPr>
          <a:xfrm>
            <a:off x="3167270" y="3709895"/>
            <a:ext cx="6533321" cy="2570627"/>
          </a:xfrm>
          <a:custGeom>
            <a:avLst/>
            <a:gdLst>
              <a:gd name="connsiteX0" fmla="*/ 0 w 6533321"/>
              <a:gd name="connsiteY0" fmla="*/ 241182 h 2784591"/>
              <a:gd name="connsiteX1" fmla="*/ 3034747 w 6533321"/>
              <a:gd name="connsiteY1" fmla="*/ 214678 h 2784591"/>
              <a:gd name="connsiteX2" fmla="*/ 4823791 w 6533321"/>
              <a:gd name="connsiteY2" fmla="*/ 2533808 h 2784591"/>
              <a:gd name="connsiteX3" fmla="*/ 6533321 w 6533321"/>
              <a:gd name="connsiteY3" fmla="*/ 2613321 h 278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33321" h="2784591">
                <a:moveTo>
                  <a:pt x="0" y="241182"/>
                </a:moveTo>
                <a:cubicBezTo>
                  <a:pt x="1115391" y="36878"/>
                  <a:pt x="2230782" y="-167426"/>
                  <a:pt x="3034747" y="214678"/>
                </a:cubicBezTo>
                <a:cubicBezTo>
                  <a:pt x="3838712" y="596782"/>
                  <a:pt x="4240695" y="2134034"/>
                  <a:pt x="4823791" y="2533808"/>
                </a:cubicBezTo>
                <a:cubicBezTo>
                  <a:pt x="5406887" y="2933582"/>
                  <a:pt x="5970104" y="2773451"/>
                  <a:pt x="6533321" y="2613321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loud 28">
                <a:extLst>
                  <a:ext uri="{FF2B5EF4-FFF2-40B4-BE49-F238E27FC236}">
                    <a16:creationId xmlns:a16="http://schemas.microsoft.com/office/drawing/2014/main" id="{24E49FAF-60D0-4194-9611-33467CCF04BF}"/>
                  </a:ext>
                </a:extLst>
              </p:cNvPr>
              <p:cNvSpPr/>
              <p:nvPr/>
            </p:nvSpPr>
            <p:spPr>
              <a:xfrm>
                <a:off x="7077175" y="34005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=63°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9" name="Cloud 28">
                <a:extLst>
                  <a:ext uri="{FF2B5EF4-FFF2-40B4-BE49-F238E27FC236}">
                    <a16:creationId xmlns:a16="http://schemas.microsoft.com/office/drawing/2014/main" id="{24E49FAF-60D0-4194-9611-33467CCF0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175" y="3400528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20033228-EB84-4783-A581-ADDF42CA9D26}"/>
              </a:ext>
            </a:extLst>
          </p:cNvPr>
          <p:cNvCxnSpPr>
            <a:stCxn id="7" idx="0"/>
            <a:endCxn id="29" idx="2"/>
          </p:cNvCxnSpPr>
          <p:nvPr/>
        </p:nvCxnSpPr>
        <p:spPr>
          <a:xfrm flipV="1">
            <a:off x="6146524" y="4055437"/>
            <a:ext cx="937608" cy="736836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39DDA45F-4C96-4FEC-8450-90285E30F8A8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6081652" y="1692609"/>
            <a:ext cx="3603230" cy="102910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94220229-078F-4FAC-914B-481764A9DD32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3173601" y="4608803"/>
            <a:ext cx="6511280" cy="1322977"/>
          </a:xfrm>
          <a:prstGeom prst="curvedConnector3">
            <a:avLst>
              <a:gd name="adj1" fmla="val 7483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13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81C1A76-67AB-4D2D-8F55-46775623D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89" y="1381354"/>
            <a:ext cx="1588222" cy="15832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411B704-E966-45FA-9C3A-B732559DE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44" y="4965531"/>
            <a:ext cx="1555112" cy="15451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CBD95D-0B01-4353-A19C-3AC21862A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167" y="3013636"/>
            <a:ext cx="1576634" cy="15569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p:sp>
        <p:nvSpPr>
          <p:cNvPr id="3" name="Cloud 2"/>
          <p:cNvSpPr/>
          <p:nvPr/>
        </p:nvSpPr>
        <p:spPr>
          <a:xfrm>
            <a:off x="291547" y="1120346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570924" y="2740424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4704523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198406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1984068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415267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=82°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4152676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335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81C1A76-67AB-4D2D-8F55-46775623D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89" y="1381354"/>
            <a:ext cx="1588222" cy="15832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411B704-E966-45FA-9C3A-B732559DE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44" y="4965531"/>
            <a:ext cx="1555112" cy="15451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CBD95D-0B01-4353-A19C-3AC21862A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167" y="3013636"/>
            <a:ext cx="1576634" cy="15569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91547" y="1120346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570924" y="2740424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4704523"/>
            <a:ext cx="2884457" cy="2067160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9677924" y="198406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=34°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1984068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9677924" y="415267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=82°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4152676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E68C35E9-A4D1-4460-9F0F-1E69256F7D2D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173600" y="2153926"/>
            <a:ext cx="6511281" cy="2653659"/>
          </a:xfrm>
          <a:prstGeom prst="curvedConnector3">
            <a:avLst>
              <a:gd name="adj1" fmla="val 6791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575B3705-11B5-4634-8340-FAC9B6AF00AA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5452977" y="2638977"/>
            <a:ext cx="4231904" cy="1135027"/>
          </a:xfrm>
          <a:prstGeom prst="curvedConnector3">
            <a:avLst>
              <a:gd name="adj1" fmla="val 28706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loud 17">
                <a:extLst>
                  <a:ext uri="{FF2B5EF4-FFF2-40B4-BE49-F238E27FC236}">
                    <a16:creationId xmlns:a16="http://schemas.microsoft.com/office/drawing/2014/main" id="{E44A4BCD-F08D-4475-A07A-90281D92EE05}"/>
                  </a:ext>
                </a:extLst>
              </p:cNvPr>
              <p:cNvSpPr/>
              <p:nvPr/>
            </p:nvSpPr>
            <p:spPr>
              <a:xfrm>
                <a:off x="5795368" y="468459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8" name="Cloud 17">
                <a:extLst>
                  <a:ext uri="{FF2B5EF4-FFF2-40B4-BE49-F238E27FC236}">
                    <a16:creationId xmlns:a16="http://schemas.microsoft.com/office/drawing/2014/main" id="{E44A4BCD-F08D-4475-A07A-90281D92E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368" y="4684599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62D8D772-C5FD-44AA-BCF6-D8628FF35D8C}"/>
              </a:ext>
            </a:extLst>
          </p:cNvPr>
          <p:cNvCxnSpPr>
            <a:stCxn id="5" idx="0"/>
            <a:endCxn id="18" idx="2"/>
          </p:cNvCxnSpPr>
          <p:nvPr/>
        </p:nvCxnSpPr>
        <p:spPr>
          <a:xfrm flipV="1">
            <a:off x="3173601" y="5339508"/>
            <a:ext cx="2628724" cy="398595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0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p:sp>
        <p:nvSpPr>
          <p:cNvPr id="3" name="Cloud 2"/>
          <p:cNvSpPr/>
          <p:nvPr/>
        </p:nvSpPr>
        <p:spPr>
          <a:xfrm>
            <a:off x="291549" y="959172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291549" y="2968309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291548" y="5091877"/>
            <a:ext cx="288445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/>
          <p:cNvSpPr/>
          <p:nvPr/>
        </p:nvSpPr>
        <p:spPr>
          <a:xfrm>
            <a:off x="3101630" y="188181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Cloud 6"/>
          <p:cNvSpPr/>
          <p:nvPr/>
        </p:nvSpPr>
        <p:spPr>
          <a:xfrm>
            <a:off x="3166502" y="3952370"/>
            <a:ext cx="2982507" cy="167980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C8DB907-4CE1-4DC9-A133-C59B7D31380F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5" y="1037700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52DFC0A-93E9-4478-8D69-55602AB62CF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2495797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3BBE878-2304-4A19-BCE8-F70308D04E0B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3953894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2D985A-D89B-456A-BFD1-05ECA0CDC103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924" y="5411991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7962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418</Words>
  <Application>Microsoft Office PowerPoint</Application>
  <PresentationFormat>Widescreen</PresentationFormat>
  <Paragraphs>132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Angles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 (Regular Polygons)</vt:lpstr>
      <vt:lpstr>Matching 6 - Answers (Regular Polygons)</vt:lpstr>
      <vt:lpstr>Matching 7</vt:lpstr>
      <vt:lpstr>Matching 7 - Answers</vt:lpstr>
      <vt:lpstr>Matching 8</vt:lpstr>
      <vt:lpstr>Matching 8 - Answers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34</cp:revision>
  <dcterms:created xsi:type="dcterms:W3CDTF">2017-02-24T14:59:27Z</dcterms:created>
  <dcterms:modified xsi:type="dcterms:W3CDTF">2017-12-13T19:57:18Z</dcterms:modified>
</cp:coreProperties>
</file>