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3" r:id="rId4"/>
    <p:sldId id="261" r:id="rId5"/>
    <p:sldId id="264" r:id="rId6"/>
    <p:sldId id="262" r:id="rId7"/>
    <p:sldId id="266" r:id="rId8"/>
    <p:sldId id="265" r:id="rId9"/>
    <p:sldId id="268" r:id="rId10"/>
    <p:sldId id="267" r:id="rId11"/>
    <p:sldId id="271" r:id="rId12"/>
    <p:sldId id="270" r:id="rId13"/>
    <p:sldId id="273" r:id="rId14"/>
    <p:sldId id="269" r:id="rId15"/>
    <p:sldId id="272" r:id="rId16"/>
    <p:sldId id="275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8.png"/><Relationship Id="rId5" Type="http://schemas.openxmlformats.org/officeDocument/2006/relationships/image" Target="../media/image14.png"/><Relationship Id="rId15" Type="http://schemas.openxmlformats.org/officeDocument/2006/relationships/image" Target="../media/image20.png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38.png"/><Relationship Id="rId2" Type="http://schemas.openxmlformats.org/officeDocument/2006/relationships/image" Target="../media/image22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34.png"/><Relationship Id="rId15" Type="http://schemas.openxmlformats.org/officeDocument/2006/relationships/image" Target="../media/image30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3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6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5.png"/><Relationship Id="rId3" Type="http://schemas.openxmlformats.org/officeDocument/2006/relationships/image" Target="../media/image420.png"/><Relationship Id="rId7" Type="http://schemas.openxmlformats.org/officeDocument/2006/relationships/image" Target="../media/image44.png"/><Relationship Id="rId12" Type="http://schemas.openxmlformats.org/officeDocument/2006/relationships/image" Target="../media/image510.png"/><Relationship Id="rId17" Type="http://schemas.openxmlformats.org/officeDocument/2006/relationships/image" Target="../media/image50.png"/><Relationship Id="rId2" Type="http://schemas.openxmlformats.org/officeDocument/2006/relationships/image" Target="../media/image51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0.png"/><Relationship Id="rId11" Type="http://schemas.openxmlformats.org/officeDocument/2006/relationships/image" Target="../media/image54.png"/><Relationship Id="rId15" Type="http://schemas.openxmlformats.org/officeDocument/2006/relationships/image" Target="../media/image56.png"/><Relationship Id="rId10" Type="http://schemas.openxmlformats.org/officeDocument/2006/relationships/image" Target="../media/image49.png"/><Relationship Id="rId4" Type="http://schemas.openxmlformats.org/officeDocument/2006/relationships/image" Target="../media/image52.png"/><Relationship Id="rId9" Type="http://schemas.openxmlformats.org/officeDocument/2006/relationships/image" Target="../media/image480.png"/><Relationship Id="rId14" Type="http://schemas.openxmlformats.org/officeDocument/2006/relationships/image" Target="../media/image5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7.png"/><Relationship Id="rId3" Type="http://schemas.openxmlformats.org/officeDocument/2006/relationships/image" Target="../media/image69.png"/><Relationship Id="rId7" Type="http://schemas.openxmlformats.org/officeDocument/2006/relationships/image" Target="../media/image61.png"/><Relationship Id="rId12" Type="http://schemas.openxmlformats.org/officeDocument/2006/relationships/image" Target="../media/image76.png"/><Relationship Id="rId17" Type="http://schemas.openxmlformats.org/officeDocument/2006/relationships/image" Target="../media/image67.png"/><Relationship Id="rId2" Type="http://schemas.openxmlformats.org/officeDocument/2006/relationships/image" Target="../media/image68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5.png"/><Relationship Id="rId5" Type="http://schemas.openxmlformats.org/officeDocument/2006/relationships/image" Target="../media/image71.png"/><Relationship Id="rId15" Type="http://schemas.openxmlformats.org/officeDocument/2006/relationships/image" Target="../media/image79.png"/><Relationship Id="rId10" Type="http://schemas.openxmlformats.org/officeDocument/2006/relationships/image" Target="../media/image63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Relationship Id="rId14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6.png"/><Relationship Id="rId3" Type="http://schemas.openxmlformats.org/officeDocument/2006/relationships/image" Target="../media/image89.png"/><Relationship Id="rId7" Type="http://schemas.openxmlformats.org/officeDocument/2006/relationships/image" Target="../media/image860.png"/><Relationship Id="rId12" Type="http://schemas.openxmlformats.org/officeDocument/2006/relationships/image" Target="../media/image87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95.png"/><Relationship Id="rId5" Type="http://schemas.openxmlformats.org/officeDocument/2006/relationships/image" Target="../media/image90.png"/><Relationship Id="rId15" Type="http://schemas.openxmlformats.org/officeDocument/2006/relationships/image" Target="../media/image98.png"/><Relationship Id="rId10" Type="http://schemas.openxmlformats.org/officeDocument/2006/relationships/image" Target="../media/image94.png"/><Relationship Id="rId4" Type="http://schemas.openxmlformats.org/officeDocument/2006/relationships/image" Target="../media/image82.png"/><Relationship Id="rId9" Type="http://schemas.openxmlformats.org/officeDocument/2006/relationships/image" Target="../media/image93.png"/><Relationship Id="rId14" Type="http://schemas.openxmlformats.org/officeDocument/2006/relationships/image" Target="../media/image9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8.pn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12" Type="http://schemas.openxmlformats.org/officeDocument/2006/relationships/image" Target="../media/image107.png"/><Relationship Id="rId17" Type="http://schemas.openxmlformats.org/officeDocument/2006/relationships/image" Target="../media/image121.png"/><Relationship Id="rId2" Type="http://schemas.openxmlformats.org/officeDocument/2006/relationships/image" Target="../media/image110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17.png"/><Relationship Id="rId5" Type="http://schemas.openxmlformats.org/officeDocument/2006/relationships/image" Target="../media/image101.png"/><Relationship Id="rId15" Type="http://schemas.openxmlformats.org/officeDocument/2006/relationships/image" Target="../media/image119.png"/><Relationship Id="rId10" Type="http://schemas.openxmlformats.org/officeDocument/2006/relationships/image" Target="../media/image106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Relationship Id="rId14" Type="http://schemas.openxmlformats.org/officeDocument/2006/relationships/image" Target="../media/image10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520.png"/><Relationship Id="rId3" Type="http://schemas.openxmlformats.org/officeDocument/2006/relationships/image" Target="../media/image570.png"/><Relationship Id="rId7" Type="http://schemas.openxmlformats.org/officeDocument/2006/relationships/image" Target="../media/image460.png"/><Relationship Id="rId12" Type="http://schemas.openxmlformats.org/officeDocument/2006/relationships/image" Target="../media/image610.png"/><Relationship Id="rId17" Type="http://schemas.openxmlformats.org/officeDocument/2006/relationships/image" Target="../media/image560.png"/><Relationship Id="rId2" Type="http://schemas.openxmlformats.org/officeDocument/2006/relationships/image" Target="../media/image410.png"/><Relationship Id="rId16" Type="http://schemas.openxmlformats.org/officeDocument/2006/relationships/image" Target="../media/image5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0.png"/><Relationship Id="rId11" Type="http://schemas.openxmlformats.org/officeDocument/2006/relationships/image" Target="../media/image500.png"/><Relationship Id="rId5" Type="http://schemas.openxmlformats.org/officeDocument/2006/relationships/image" Target="../media/image440.png"/><Relationship Id="rId15" Type="http://schemas.openxmlformats.org/officeDocument/2006/relationships/image" Target="../media/image540.png"/><Relationship Id="rId10" Type="http://schemas.openxmlformats.org/officeDocument/2006/relationships/image" Target="../media/image600.png"/><Relationship Id="rId4" Type="http://schemas.openxmlformats.org/officeDocument/2006/relationships/image" Target="../media/image430.png"/><Relationship Id="rId9" Type="http://schemas.openxmlformats.org/officeDocument/2006/relationships/image" Target="../media/image590.png"/><Relationship Id="rId14" Type="http://schemas.openxmlformats.org/officeDocument/2006/relationships/image" Target="../media/image6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13" Type="http://schemas.openxmlformats.org/officeDocument/2006/relationships/image" Target="../media/image920.png"/><Relationship Id="rId3" Type="http://schemas.openxmlformats.org/officeDocument/2006/relationships/image" Target="../media/image820.png"/><Relationship Id="rId7" Type="http://schemas.openxmlformats.org/officeDocument/2006/relationships/image" Target="../media/image127.png"/><Relationship Id="rId12" Type="http://schemas.openxmlformats.org/officeDocument/2006/relationships/image" Target="../media/image910.png"/><Relationship Id="rId2" Type="http://schemas.openxmlformats.org/officeDocument/2006/relationships/image" Target="../media/image123.png"/><Relationship Id="rId16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29.png"/><Relationship Id="rId5" Type="http://schemas.openxmlformats.org/officeDocument/2006/relationships/image" Target="../media/image125.png"/><Relationship Id="rId15" Type="http://schemas.openxmlformats.org/officeDocument/2006/relationships/image" Target="../media/image940.png"/><Relationship Id="rId10" Type="http://schemas.openxmlformats.org/officeDocument/2006/relationships/image" Target="../media/image128.png"/><Relationship Id="rId4" Type="http://schemas.openxmlformats.org/officeDocument/2006/relationships/image" Target="../media/image124.png"/><Relationship Id="rId9" Type="http://schemas.openxmlformats.org/officeDocument/2006/relationships/image" Target="../media/image880.png"/><Relationship Id="rId14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94494"/>
            <a:ext cx="9144000" cy="3393988"/>
          </a:xfrm>
        </p:spPr>
        <p:txBody>
          <a:bodyPr>
            <a:noAutofit/>
          </a:bodyPr>
          <a:lstStyle/>
          <a:p>
            <a:r>
              <a:rPr lang="en-GB" sz="8000" b="1" dirty="0"/>
              <a:t>Exploding </a:t>
            </a:r>
            <a:r>
              <a:rPr lang="en-GB" sz="8000" b="1" dirty="0" smtClean="0"/>
              <a:t>Simultaneous Equations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70858"/>
            <a:ext cx="9144000" cy="776416"/>
          </a:xfrm>
        </p:spPr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10511481" y="2652584"/>
            <a:ext cx="436606" cy="87146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79900" y="1707510"/>
            <a:ext cx="991990" cy="45882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293341" y="2688847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067697"/>
            <a:ext cx="990520" cy="7679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55737" y="1911178"/>
            <a:ext cx="917777" cy="26930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25008" y="6014801"/>
            <a:ext cx="1300787" cy="1718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5804" y="693925"/>
            <a:ext cx="1105461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247656" y="3187614"/>
            <a:ext cx="1123879" cy="1855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9136795" y="1732562"/>
            <a:ext cx="2575024" cy="1224924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− 2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97731" y="1751075"/>
            <a:ext cx="2523114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572533" y="3577066"/>
                <a:ext cx="210844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33" y="3577066"/>
                <a:ext cx="2108440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         =10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039762" y="5498550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09694" y="5536028"/>
                <a:ext cx="22657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4" y="5536028"/>
                <a:ext cx="2265779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710958" y="84668"/>
            <a:ext cx="2296680" cy="1174681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10413" y="2758623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413" y="2758623"/>
                <a:ext cx="2465392" cy="1317364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619753" y="4254605"/>
            <a:ext cx="2664744" cy="1282660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1</a:t>
            </a:r>
            <a:endParaRPr lang="en-GB" sz="2400" b="1" dirty="0"/>
          </a:p>
        </p:txBody>
      </p:sp>
      <p:sp>
        <p:nvSpPr>
          <p:cNvPr id="78" name="Cloud 77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10511481" y="2652584"/>
            <a:ext cx="436606" cy="87146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79900" y="1707510"/>
            <a:ext cx="991990" cy="45882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293341" y="2688847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067697"/>
            <a:ext cx="990520" cy="7679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55737" y="1911178"/>
            <a:ext cx="917777" cy="26930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25008" y="6014801"/>
            <a:ext cx="1300787" cy="1718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5804" y="693925"/>
            <a:ext cx="1105461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247656" y="3187614"/>
            <a:ext cx="1123879" cy="1855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9136795" y="1732562"/>
                <a:ext cx="2575024" cy="122492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95" y="1732562"/>
                <a:ext cx="2575024" cy="1224924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7731" y="1751075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Add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1" y="1751075"/>
                <a:ext cx="2523114" cy="1350166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572533" y="3577066"/>
                <a:ext cx="210844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33" y="3577066"/>
                <a:ext cx="2108440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039762" y="5498550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rgbClr val="FF0000"/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762" y="5498550"/>
                <a:ext cx="2500379" cy="1264753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09694" y="5536028"/>
                <a:ext cx="22657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4" y="5536028"/>
                <a:ext cx="2265779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710958" y="84668"/>
                <a:ext cx="2296680" cy="117468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Add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958" y="84668"/>
                <a:ext cx="2296680" cy="1174681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10413" y="2758623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413" y="2758623"/>
                <a:ext cx="2465392" cy="1317364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7619753" y="4254605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rgbClr val="0070C0"/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53" y="4254605"/>
                <a:ext cx="2664744" cy="1282660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1 </a:t>
            </a:r>
            <a:r>
              <a:rPr lang="en-GB" sz="2400" b="1" dirty="0"/>
              <a:t>– </a:t>
            </a:r>
            <a:r>
              <a:rPr lang="en-GB" sz="2400" b="1" dirty="0" smtClean="0"/>
              <a:t>Answers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83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10511481" y="2652584"/>
            <a:ext cx="436606" cy="87146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7374" y="1707510"/>
            <a:ext cx="944516" cy="59630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293341" y="2688847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067697"/>
            <a:ext cx="990520" cy="7679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55737" y="1911178"/>
            <a:ext cx="917777" cy="26930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152114" y="5052149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25008" y="6014801"/>
            <a:ext cx="1407878" cy="562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5804" y="693925"/>
            <a:ext cx="1105461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247656" y="3187614"/>
            <a:ext cx="1123879" cy="1855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9136795" y="1732562"/>
            <a:ext cx="2575024" cy="1224924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+ 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</m:oMath>
                  </m:oMathPara>
                </a14:m>
                <a:endParaRPr lang="en-GB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 =2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246769" y="1732563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Add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1732563"/>
                <a:ext cx="2523114" cy="1350166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572533" y="3577066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33" y="3577066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039762" y="5498550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30659" y="553602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59" y="5536028"/>
                <a:ext cx="2244814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710958" y="84668"/>
            <a:ext cx="2296680" cy="1174681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10413" y="2758623"/>
                <a:ext cx="2625806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 + 4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=−28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413" y="2758623"/>
                <a:ext cx="2625806" cy="1317364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7619753" y="4254605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rgbClr val="0070C0"/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53" y="4254605"/>
                <a:ext cx="2664744" cy="1282660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=−1.5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=−5.5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2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72759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10511481" y="2652584"/>
            <a:ext cx="436606" cy="87146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227374" y="1707510"/>
            <a:ext cx="944516" cy="59630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293341" y="2688847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067697"/>
            <a:ext cx="990520" cy="7679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55737" y="1911178"/>
            <a:ext cx="917777" cy="26930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152114" y="5052149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25008" y="6014801"/>
            <a:ext cx="1407878" cy="562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5804" y="693925"/>
            <a:ext cx="1105461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247656" y="3187614"/>
            <a:ext cx="1123879" cy="1855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432" y="1365139"/>
                <a:ext cx="2484698" cy="121486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9136795" y="1732562"/>
                <a:ext cx="2575024" cy="122492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95" y="1732562"/>
                <a:ext cx="2575024" cy="1224924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=−3.5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342" y="3373171"/>
                <a:ext cx="2021663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246769" y="1732563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Add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1732563"/>
                <a:ext cx="2523114" cy="1350166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572533" y="3577066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33" y="3577066"/>
                <a:ext cx="2397210" cy="1145059"/>
              </a:xfrm>
              <a:prstGeom prst="cloud">
                <a:avLst/>
              </a:prstGeom>
              <a:blipFill rotWithShape="0">
                <a:blip r:embed="rId7"/>
                <a:stretch>
                  <a:fillRect t="-34031" b="-54450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039762" y="5498550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rgbClr val="FF0000"/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762" y="5498550"/>
                <a:ext cx="2500379" cy="1264753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30659" y="553602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59" y="5536028"/>
                <a:ext cx="224481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 t="-33508" b="-5497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710958" y="84668"/>
                <a:ext cx="2296680" cy="117468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Add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958" y="84668"/>
                <a:ext cx="2296680" cy="1174681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=−1.5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352" y="388984"/>
                <a:ext cx="2010032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10413" y="2758623"/>
                <a:ext cx="2625806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=−25</m:t>
                      </m:r>
                    </m:oMath>
                  </m:oMathPara>
                </a14:m>
                <a:endParaRPr lang="en-GB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=−28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413" y="2758623"/>
                <a:ext cx="2625806" cy="1317364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7619753" y="4254605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rgbClr val="0070C0"/>
                    </a:solidFill>
                  </a:rPr>
                  <a:t>Subtract the equations: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53" y="4254605"/>
                <a:ext cx="2664744" cy="1282660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=−1.5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=−5.5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2 </a:t>
            </a:r>
            <a:r>
              <a:rPr lang="en-GB" sz="2400" b="1" dirty="0"/>
              <a:t>– </a:t>
            </a:r>
            <a:r>
              <a:rPr lang="en-GB" sz="2400" b="1" dirty="0" smtClean="0"/>
              <a:t>Answers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06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64443" y="6010489"/>
            <a:ext cx="1626857" cy="2212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10832" y="4078203"/>
            <a:ext cx="370307" cy="64392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275804" y="932765"/>
            <a:ext cx="993998" cy="10664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376910" y="1975894"/>
            <a:ext cx="436606" cy="87146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49374" y="1543786"/>
            <a:ext cx="1091224" cy="9678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50871" y="3562165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719849" y="5040931"/>
            <a:ext cx="872890" cy="857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089979" y="6071079"/>
            <a:ext cx="1542907" cy="1465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358231" y="2276386"/>
            <a:ext cx="641012" cy="6531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451081" y="2267566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8952125" y="1296426"/>
            <a:ext cx="2575024" cy="1224924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47126" y="1070138"/>
            <a:ext cx="2523114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5719848" y="5543819"/>
            <a:ext cx="2592130" cy="1264753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710957" y="84668"/>
            <a:ext cx="2396869" cy="1174681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</m:oMath>
                  </m:oMathPara>
                </a14:m>
                <a:endParaRPr lang="en-GB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 + 2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39181" y="3007999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=76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181" y="3007999"/>
                <a:ext cx="2664744" cy="1282660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3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7930469" y="4369148"/>
            <a:ext cx="2664744" cy="1282660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2" name="Cloud 51"/>
          <p:cNvSpPr/>
          <p:nvPr/>
        </p:nvSpPr>
        <p:spPr>
          <a:xfrm>
            <a:off x="2842170" y="5438702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loud 54"/>
              <p:cNvSpPr/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Add: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97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64443" y="6010489"/>
            <a:ext cx="1626857" cy="2212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10832" y="4078203"/>
            <a:ext cx="370307" cy="64392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275804" y="932765"/>
            <a:ext cx="993998" cy="10664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376910" y="1975894"/>
            <a:ext cx="436606" cy="87146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49374" y="1543786"/>
            <a:ext cx="1091224" cy="9678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50871" y="3562165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719849" y="5040931"/>
            <a:ext cx="872890" cy="857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089979" y="6071079"/>
            <a:ext cx="1542907" cy="1465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358231" y="2276386"/>
            <a:ext cx="641012" cy="6531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451081" y="2267566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952125" y="1296426"/>
                <a:ext cx="2575024" cy="122492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Subtract: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125" y="1296426"/>
                <a:ext cx="2575024" cy="1224924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7126" y="1070138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6" y="1070138"/>
                <a:ext cx="2523114" cy="1350166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5719848" y="5543819"/>
                <a:ext cx="2592130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848" y="5543819"/>
                <a:ext cx="2592130" cy="1264753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710957" y="84668"/>
                <a:ext cx="2396869" cy="117468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957" y="84668"/>
                <a:ext cx="2396869" cy="1174681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39181" y="3007999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=76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181" y="3007999"/>
                <a:ext cx="2664744" cy="1282660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3 </a:t>
            </a:r>
            <a:r>
              <a:rPr lang="en-GB" sz="2400" b="1" dirty="0"/>
              <a:t>– </a:t>
            </a:r>
            <a:r>
              <a:rPr lang="en-GB" sz="2400" b="1" dirty="0" smtClean="0"/>
              <a:t>Answers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loud 39"/>
              <p:cNvSpPr/>
              <p:nvPr/>
            </p:nvSpPr>
            <p:spPr>
              <a:xfrm>
                <a:off x="7930469" y="4369148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rgbClr val="0070C0"/>
                    </a:solidFill>
                  </a:rPr>
                  <a:t>Subtract: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Cloud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469" y="4369148"/>
                <a:ext cx="2664744" cy="1282660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2842170" y="5438702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rgbClr val="FF0000"/>
                    </a:solidFill>
                  </a:rPr>
                  <a:t>Add: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170" y="5438702"/>
                <a:ext cx="2500379" cy="1264753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loud 54"/>
              <p:cNvSpPr/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Add: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157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64443" y="6010489"/>
            <a:ext cx="1626857" cy="2212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10832" y="4078203"/>
            <a:ext cx="370307" cy="64392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275804" y="932765"/>
            <a:ext cx="993998" cy="10664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376910" y="1975894"/>
            <a:ext cx="436606" cy="87146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91583" y="1712875"/>
            <a:ext cx="976966" cy="7895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50871" y="3562165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719849" y="5040931"/>
            <a:ext cx="872890" cy="857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089979" y="6071079"/>
            <a:ext cx="1542907" cy="1465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358231" y="2276386"/>
            <a:ext cx="641012" cy="6531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451081" y="2267566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8952125" y="1296426"/>
            <a:ext cx="2575024" cy="1224924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68115" y="1159103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115" y="1159103"/>
                <a:ext cx="2447621" cy="1265445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47126" y="1070138"/>
            <a:ext cx="2795044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5719848" y="5543819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710957" y="84668"/>
            <a:ext cx="2558845" cy="1174681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705600" y="3007999"/>
                <a:ext cx="2798325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10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3007999"/>
                <a:ext cx="2798325" cy="1282660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4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7930469" y="4369148"/>
            <a:ext cx="2664744" cy="1282660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52" name="Cloud 51"/>
          <p:cNvSpPr/>
          <p:nvPr/>
        </p:nvSpPr>
        <p:spPr>
          <a:xfrm>
            <a:off x="2842170" y="5438702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loud 54"/>
              <p:cNvSpPr/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Subtract: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156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64443" y="6010489"/>
            <a:ext cx="1626857" cy="2212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10832" y="4078203"/>
            <a:ext cx="370307" cy="64392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275804" y="932765"/>
            <a:ext cx="993998" cy="10664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376910" y="1975894"/>
            <a:ext cx="436606" cy="87146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91583" y="1712875"/>
            <a:ext cx="976966" cy="7895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50871" y="3562165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719849" y="5040931"/>
            <a:ext cx="872890" cy="857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089979" y="6071079"/>
            <a:ext cx="1542907" cy="1465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358231" y="2276386"/>
            <a:ext cx="641012" cy="6531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451081" y="2267566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952125" y="1296426"/>
                <a:ext cx="2575024" cy="122492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Add: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=77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125" y="1296426"/>
                <a:ext cx="2575024" cy="1224924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=−1.5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68115" y="1159103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115" y="1159103"/>
                <a:ext cx="2447621" cy="1265445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7126" y="1070138"/>
                <a:ext cx="279504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6" y="1070138"/>
                <a:ext cx="2795044" cy="1350166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 t="-34211" b="-55789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5719848" y="5519105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848" y="5519105"/>
                <a:ext cx="2500379" cy="1264753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blipFill rotWithShape="0">
                <a:blip r:embed="rId9"/>
                <a:stretch>
                  <a:fillRect t="-34555" b="-5497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710957" y="84668"/>
                <a:ext cx="2558845" cy="117468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957" y="84668"/>
                <a:ext cx="2558845" cy="1174681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705600" y="3007999"/>
                <a:ext cx="2798325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3007999"/>
                <a:ext cx="2798325" cy="1282660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=−3.5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smtClean="0"/>
              <a:t>Simultaneous Equations 4 </a:t>
            </a:r>
            <a:r>
              <a:rPr lang="en-GB" sz="2400" b="1" dirty="0"/>
              <a:t>– </a:t>
            </a:r>
            <a:r>
              <a:rPr lang="en-GB" sz="2400" b="1" dirty="0" smtClean="0"/>
              <a:t>Answers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loud 39"/>
              <p:cNvSpPr/>
              <p:nvPr/>
            </p:nvSpPr>
            <p:spPr>
              <a:xfrm>
                <a:off x="7930469" y="4369148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rgbClr val="0070C0"/>
                    </a:solidFill>
                  </a:rPr>
                  <a:t>Add: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=90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Cloud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469" y="4369148"/>
                <a:ext cx="2664744" cy="1282660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2842170" y="5438702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rgbClr val="FF0000"/>
                    </a:solidFill>
                  </a:rPr>
                  <a:t>Add: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170" y="5438702"/>
                <a:ext cx="2500379" cy="1264753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loud 54"/>
              <p:cNvSpPr/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Subtract: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08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V="1">
            <a:off x="1375057" y="4932435"/>
            <a:ext cx="396382" cy="99397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03260" y="4466730"/>
            <a:ext cx="326673" cy="10139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25544" y="5926409"/>
            <a:ext cx="1358890" cy="71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10082656" y="1164265"/>
            <a:ext cx="489619" cy="1037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448818" y="2604526"/>
            <a:ext cx="123457" cy="8714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5494" y="1469693"/>
            <a:ext cx="614943" cy="149696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583128" y="1320912"/>
            <a:ext cx="954697" cy="355345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47569" y="3599936"/>
            <a:ext cx="123870" cy="94735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977744" y="3521071"/>
            <a:ext cx="118702" cy="945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445929" y="5123298"/>
            <a:ext cx="418515" cy="717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932525" y="2966656"/>
            <a:ext cx="174777" cy="10762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959601" y="1359593"/>
            <a:ext cx="745797" cy="132681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7910185" y="912314"/>
            <a:ext cx="944960" cy="1578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670976" y="3677818"/>
            <a:ext cx="3527" cy="12546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9223034" y="1700669"/>
            <a:ext cx="2575024" cy="994206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32104" y="4550768"/>
                <a:ext cx="244014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&amp;    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&amp; 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104" y="4550768"/>
                <a:ext cx="2440142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75067" y="532412"/>
                <a:ext cx="2658197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67" y="532412"/>
                <a:ext cx="2658197" cy="1265445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47125" y="1320912"/>
            <a:ext cx="3180915" cy="1099391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&amp; 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&amp; 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701592" y="4093049"/>
                <a:ext cx="2789708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92" y="4093049"/>
                <a:ext cx="2789708" cy="1250848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6731770" y="3839873"/>
            <a:ext cx="2823474" cy="105066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6784434" y="2062617"/>
                <a:ext cx="243860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  &amp; 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&amp;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34" y="2062617"/>
                <a:ext cx="243860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5923198" y="425331"/>
                <a:ext cx="2476160" cy="113865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198" y="425331"/>
                <a:ext cx="2476160" cy="113865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8622946" y="362465"/>
            <a:ext cx="2774162" cy="983804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5926" y="119595"/>
            <a:ext cx="3491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</a:t>
            </a:r>
            <a:r>
              <a:rPr lang="en-GB" sz="2400" b="1" dirty="0" smtClean="0"/>
              <a:t>5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9223034" y="3097191"/>
            <a:ext cx="2873814" cy="995858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Cloud 51"/>
              <p:cNvSpPr/>
              <p:nvPr/>
            </p:nvSpPr>
            <p:spPr>
              <a:xfrm>
                <a:off x="2710249" y="5638645"/>
                <a:ext cx="3196455" cy="97633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+4=</m:t>
                      </m:r>
                      <m:r>
                        <a:rPr lang="en-GB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249" y="5638645"/>
                <a:ext cx="3196455" cy="97633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loud 54"/>
          <p:cNvSpPr/>
          <p:nvPr/>
        </p:nvSpPr>
        <p:spPr>
          <a:xfrm>
            <a:off x="308888" y="2790623"/>
            <a:ext cx="2725388" cy="993044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6" name="Cloud 55"/>
          <p:cNvSpPr/>
          <p:nvPr/>
        </p:nvSpPr>
        <p:spPr>
          <a:xfrm>
            <a:off x="6168210" y="5314355"/>
            <a:ext cx="2823474" cy="109750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1" name="Cloud 60"/>
          <p:cNvSpPr/>
          <p:nvPr/>
        </p:nvSpPr>
        <p:spPr>
          <a:xfrm>
            <a:off x="308888" y="4275281"/>
            <a:ext cx="2925081" cy="992478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930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V="1">
            <a:off x="1375057" y="4932435"/>
            <a:ext cx="396382" cy="99397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03260" y="4466730"/>
            <a:ext cx="326673" cy="10139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25544" y="5926409"/>
            <a:ext cx="1358890" cy="71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10082656" y="1164265"/>
            <a:ext cx="489619" cy="1037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448818" y="2604526"/>
            <a:ext cx="123457" cy="8714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5494" y="1469693"/>
            <a:ext cx="614943" cy="149696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583128" y="1320912"/>
            <a:ext cx="954697" cy="355345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47569" y="3599936"/>
            <a:ext cx="123870" cy="94735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977744" y="3521071"/>
            <a:ext cx="118702" cy="945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445929" y="5123298"/>
            <a:ext cx="418515" cy="717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932525" y="2966656"/>
            <a:ext cx="174777" cy="10762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959601" y="1359593"/>
            <a:ext cx="745797" cy="132681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7910185" y="912314"/>
            <a:ext cx="944960" cy="1578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670976" y="3677818"/>
            <a:ext cx="3527" cy="12546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223034" y="1700669"/>
                <a:ext cx="2575024" cy="99420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3034" y="1700669"/>
                <a:ext cx="2575024" cy="994206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32104" y="4550768"/>
                <a:ext cx="244014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=−1 &amp; 2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 &amp; 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104" y="4550768"/>
                <a:ext cx="2440142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75067" y="532412"/>
                <a:ext cx="2658197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67" y="532412"/>
                <a:ext cx="2658197" cy="1265445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47125" y="1320912"/>
                <a:ext cx="3180915" cy="109939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GB" sz="1600" b="0" i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5" y="1320912"/>
                <a:ext cx="3180915" cy="1099391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=−4 &amp; 5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=7 &amp; 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3701592" y="4093049"/>
                <a:ext cx="2789708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92" y="4093049"/>
                <a:ext cx="2789708" cy="125084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6731770" y="3839873"/>
                <a:ext cx="2823474" cy="105066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770" y="3839873"/>
                <a:ext cx="2823474" cy="105066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6784434" y="2062617"/>
                <a:ext cx="243860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&amp; −3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&amp;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34" y="2062617"/>
                <a:ext cx="2438600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5923198" y="425331"/>
                <a:ext cx="2476160" cy="113865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198" y="425331"/>
                <a:ext cx="2476160" cy="113865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8622946" y="362465"/>
                <a:ext cx="2774162" cy="98380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2946" y="362465"/>
                <a:ext cx="2774162" cy="983804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5926" y="119595"/>
            <a:ext cx="3491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5 </a:t>
            </a:r>
            <a:r>
              <a:rPr lang="en-GB" sz="2400" b="1" dirty="0"/>
              <a:t>– </a:t>
            </a:r>
            <a:r>
              <a:rPr lang="en-GB" sz="2400" b="1" dirty="0" smtClean="0"/>
              <a:t>Answers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Cloud 39"/>
              <p:cNvSpPr/>
              <p:nvPr/>
            </p:nvSpPr>
            <p:spPr>
              <a:xfrm>
                <a:off x="9223034" y="3097191"/>
                <a:ext cx="2873814" cy="99585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0" name="Cloud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3034" y="3097191"/>
                <a:ext cx="2873814" cy="995858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Cloud 51"/>
              <p:cNvSpPr/>
              <p:nvPr/>
            </p:nvSpPr>
            <p:spPr>
              <a:xfrm>
                <a:off x="2710249" y="5638645"/>
                <a:ext cx="3196455" cy="97633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+4=</m:t>
                      </m:r>
                      <m:r>
                        <a:rPr lang="en-GB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249" y="5638645"/>
                <a:ext cx="3196455" cy="97633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Cloud 54"/>
              <p:cNvSpPr/>
              <p:nvPr/>
            </p:nvSpPr>
            <p:spPr>
              <a:xfrm>
                <a:off x="308888" y="2790623"/>
                <a:ext cx="2725388" cy="99304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−20=0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88" y="2790623"/>
                <a:ext cx="2725388" cy="993044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Cloud 55"/>
              <p:cNvSpPr/>
              <p:nvPr/>
            </p:nvSpPr>
            <p:spPr>
              <a:xfrm>
                <a:off x="6168210" y="5314355"/>
                <a:ext cx="2823474" cy="109750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210" y="5314355"/>
                <a:ext cx="2823474" cy="109750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Cloud 60"/>
              <p:cNvSpPr/>
              <p:nvPr/>
            </p:nvSpPr>
            <p:spPr>
              <a:xfrm>
                <a:off x="308888" y="4275281"/>
                <a:ext cx="2925081" cy="99247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1" name="Cloud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88" y="4275281"/>
                <a:ext cx="2925081" cy="992478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817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V="1">
            <a:off x="1375057" y="4932435"/>
            <a:ext cx="396382" cy="99397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03260" y="3987114"/>
            <a:ext cx="332868" cy="14935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25544" y="5480671"/>
            <a:ext cx="1609570" cy="5174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899733" y="1258793"/>
            <a:ext cx="331663" cy="95279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437404" y="2799621"/>
            <a:ext cx="123457" cy="8714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18883" y="2001971"/>
            <a:ext cx="491553" cy="96468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38596" y="1596977"/>
            <a:ext cx="1276881" cy="141017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571745" y="3448340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977744" y="3521071"/>
            <a:ext cx="118702" cy="945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744995" y="5123298"/>
            <a:ext cx="119449" cy="717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938719" y="2565093"/>
            <a:ext cx="97409" cy="1067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46" idx="1"/>
          </p:cNvCxnSpPr>
          <p:nvPr/>
        </p:nvCxnSpPr>
        <p:spPr>
          <a:xfrm flipV="1">
            <a:off x="5819522" y="1099119"/>
            <a:ext cx="480651" cy="17713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7455244" y="675503"/>
            <a:ext cx="761792" cy="2764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670976" y="4050408"/>
            <a:ext cx="177825" cy="12737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9135688" y="2042170"/>
            <a:ext cx="2873173" cy="988333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73432" y="5068543"/>
                <a:ext cx="22316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&amp; </m:t>
                      </m:r>
                    </m:oMath>
                  </m:oMathPara>
                </a14:m>
                <a:endParaRPr lang="en-GB" b="0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&amp;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432" y="5068543"/>
                <a:ext cx="2231693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552552" y="1186604"/>
                <a:ext cx="2504334" cy="108971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          =10</m:t>
                      </m:r>
                    </m:oMath>
                  </m:oMathPara>
                </a14:m>
                <a:endParaRPr lang="en-GB" sz="1600" b="0" i="1" dirty="0" smtClean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552" y="1186604"/>
                <a:ext cx="2504334" cy="1089711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47126" y="1079516"/>
                <a:ext cx="3289198" cy="113207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10−2</m:t>
                              </m:r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6" y="1079516"/>
                <a:ext cx="3289198" cy="1132071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&amp;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 &amp;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701592" y="4093049"/>
                <a:ext cx="2789708" cy="113590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 </m:t>
                      </m:r>
                    </m:oMath>
                  </m:oMathPara>
                </a14:m>
                <a:endParaRPr lang="en-GB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92" y="4093049"/>
                <a:ext cx="2789708" cy="113590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6420780" y="3111723"/>
                <a:ext cx="3019781" cy="95571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80" y="3111723"/>
                <a:ext cx="3019781" cy="955715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6631461" y="1642689"/>
                <a:ext cx="25295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   &amp;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&amp;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461" y="1642689"/>
                <a:ext cx="252952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90562" y="129263"/>
                <a:ext cx="3219222" cy="97089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b="0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562" y="129263"/>
                <a:ext cx="3219222" cy="970890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703260" y="525131"/>
            <a:ext cx="4392946" cy="1063338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</a:t>
            </a:r>
            <a:r>
              <a:rPr lang="en-GB" sz="2400" b="1" dirty="0" smtClean="0"/>
              <a:t>Equations 6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Cloud 33"/>
              <p:cNvSpPr/>
              <p:nvPr/>
            </p:nvSpPr>
            <p:spPr>
              <a:xfrm>
                <a:off x="3225247" y="2341044"/>
                <a:ext cx="3406214" cy="155370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Solve the simultaneous equations and fill in </a:t>
                </a:r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the </a:t>
                </a:r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blanks (give answers to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 where appropriate).</a:t>
                </a:r>
                <a:endParaRPr lang="en-GB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Cloud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247" y="2341044"/>
                <a:ext cx="3406214" cy="1553708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loud 39"/>
          <p:cNvSpPr/>
          <p:nvPr/>
        </p:nvSpPr>
        <p:spPr>
          <a:xfrm>
            <a:off x="9165367" y="3592859"/>
            <a:ext cx="2986621" cy="1009678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Cloud 51"/>
              <p:cNvSpPr/>
              <p:nvPr/>
            </p:nvSpPr>
            <p:spPr>
              <a:xfrm>
                <a:off x="3075205" y="5532047"/>
                <a:ext cx="2831499" cy="107119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205" y="5532047"/>
                <a:ext cx="2831499" cy="1071191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loud 54"/>
          <p:cNvSpPr/>
          <p:nvPr/>
        </p:nvSpPr>
        <p:spPr>
          <a:xfrm>
            <a:off x="140544" y="2679790"/>
            <a:ext cx="2987212" cy="1103876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Cloud 55"/>
              <p:cNvSpPr/>
              <p:nvPr/>
            </p:nvSpPr>
            <p:spPr>
              <a:xfrm>
                <a:off x="6552846" y="4718445"/>
                <a:ext cx="2966563" cy="112256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846" y="4718445"/>
                <a:ext cx="2966563" cy="1122567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Cloud 60"/>
          <p:cNvSpPr/>
          <p:nvPr/>
        </p:nvSpPr>
        <p:spPr>
          <a:xfrm>
            <a:off x="499858" y="4135406"/>
            <a:ext cx="2836465" cy="1069835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392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V="1">
            <a:off x="1375057" y="4932435"/>
            <a:ext cx="396382" cy="99397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03260" y="3987114"/>
            <a:ext cx="332868" cy="14935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25544" y="5480671"/>
            <a:ext cx="1609570" cy="5174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899733" y="1258793"/>
            <a:ext cx="331663" cy="95279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437404" y="2799621"/>
            <a:ext cx="123457" cy="8714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18883" y="2001971"/>
            <a:ext cx="491553" cy="96468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38596" y="1596977"/>
            <a:ext cx="1276881" cy="141017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571745" y="3448340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977744" y="3521071"/>
            <a:ext cx="118702" cy="945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744995" y="5123298"/>
            <a:ext cx="119449" cy="717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938719" y="2565093"/>
            <a:ext cx="97409" cy="1067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46" idx="1"/>
          </p:cNvCxnSpPr>
          <p:nvPr/>
        </p:nvCxnSpPr>
        <p:spPr>
          <a:xfrm flipV="1">
            <a:off x="5819522" y="1099119"/>
            <a:ext cx="480651" cy="17713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7455244" y="675503"/>
            <a:ext cx="761792" cy="2764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670976" y="4050408"/>
            <a:ext cx="177825" cy="12737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135688" y="2042170"/>
                <a:ext cx="2873173" cy="98833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688" y="2042170"/>
                <a:ext cx="2873173" cy="988333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73432" y="5068543"/>
                <a:ext cx="22316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 &amp; 8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432" y="5068543"/>
                <a:ext cx="223169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552552" y="1186604"/>
                <a:ext cx="2504334" cy="108971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1600" b="0" i="1" dirty="0" smtClean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552" y="1186604"/>
                <a:ext cx="2504334" cy="1089711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47126" y="1079516"/>
                <a:ext cx="3289198" cy="113207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10−2</m:t>
                              </m:r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6" y="1079516"/>
                <a:ext cx="3289198" cy="1132071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=4 &amp; 0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=3 &amp; 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701592" y="4093049"/>
                <a:ext cx="2789708" cy="113590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92" y="4093049"/>
                <a:ext cx="2789708" cy="113590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6420780" y="3111723"/>
                <a:ext cx="3019781" cy="95571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80" y="3111723"/>
                <a:ext cx="3019781" cy="955715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6631461" y="1642689"/>
                <a:ext cx="25295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2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 &amp;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461" y="1642689"/>
                <a:ext cx="2529521" cy="1145059"/>
              </a:xfrm>
              <a:prstGeom prst="cloud">
                <a:avLst/>
              </a:prstGeom>
              <a:blipFill rotWithShape="0">
                <a:blip r:embed="rId9"/>
                <a:stretch>
                  <a:fillRect t="-29843" b="-2827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90562" y="129263"/>
                <a:ext cx="3219222" cy="97089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b="0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562" y="129263"/>
                <a:ext cx="3219222" cy="970890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703260" y="525131"/>
                <a:ext cx="4392946" cy="106333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260" y="525131"/>
                <a:ext cx="4392946" cy="1063338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</a:t>
            </a:r>
            <a:r>
              <a:rPr lang="en-GB" sz="2400" b="1" dirty="0" smtClean="0"/>
              <a:t>Equations 6 </a:t>
            </a:r>
            <a:r>
              <a:rPr lang="en-GB" sz="2400" b="1" dirty="0"/>
              <a:t>– </a:t>
            </a:r>
            <a:r>
              <a:rPr lang="en-GB" sz="2400" b="1" dirty="0" smtClean="0"/>
              <a:t>Answers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Cloud 33"/>
              <p:cNvSpPr/>
              <p:nvPr/>
            </p:nvSpPr>
            <p:spPr>
              <a:xfrm>
                <a:off x="3225247" y="2341044"/>
                <a:ext cx="3406214" cy="155370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Solve the simultaneous equations and fill in </a:t>
                </a:r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the </a:t>
                </a:r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blanks (give answers to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1600" dirty="0" smtClean="0">
                    <a:solidFill>
                      <a:sysClr val="windowText" lastClr="000000"/>
                    </a:solidFill>
                  </a:rPr>
                  <a:t> where appropriate).</a:t>
                </a:r>
                <a:endParaRPr lang="en-GB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Cloud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247" y="2341044"/>
                <a:ext cx="3406214" cy="1553708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Cloud 39"/>
              <p:cNvSpPr/>
              <p:nvPr/>
            </p:nvSpPr>
            <p:spPr>
              <a:xfrm>
                <a:off x="9165367" y="3592859"/>
                <a:ext cx="2986621" cy="100967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0" name="Cloud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367" y="3592859"/>
                <a:ext cx="2986621" cy="1009678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Cloud 51"/>
              <p:cNvSpPr/>
              <p:nvPr/>
            </p:nvSpPr>
            <p:spPr>
              <a:xfrm>
                <a:off x="3075205" y="5532047"/>
                <a:ext cx="2831499" cy="107119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205" y="5532047"/>
                <a:ext cx="2831499" cy="1071191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Cloud 54"/>
              <p:cNvSpPr/>
              <p:nvPr/>
            </p:nvSpPr>
            <p:spPr>
              <a:xfrm>
                <a:off x="140544" y="2679790"/>
                <a:ext cx="2987212" cy="110387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−40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+75=0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4" y="2679790"/>
                <a:ext cx="2987212" cy="1103876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Cloud 55"/>
              <p:cNvSpPr/>
              <p:nvPr/>
            </p:nvSpPr>
            <p:spPr>
              <a:xfrm>
                <a:off x="6552846" y="4718445"/>
                <a:ext cx="2966563" cy="112256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846" y="4718445"/>
                <a:ext cx="2966563" cy="1122567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Cloud 60"/>
              <p:cNvSpPr/>
              <p:nvPr/>
            </p:nvSpPr>
            <p:spPr>
              <a:xfrm>
                <a:off x="499858" y="4135406"/>
                <a:ext cx="2836465" cy="106983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1" name="Cloud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58" y="4135406"/>
                <a:ext cx="2836465" cy="1069835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470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64443" y="6010489"/>
            <a:ext cx="1626857" cy="2212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10832" y="4078203"/>
            <a:ext cx="370307" cy="64392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275804" y="932765"/>
            <a:ext cx="993998" cy="10664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376910" y="1975894"/>
            <a:ext cx="436606" cy="87146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49374" y="1543786"/>
            <a:ext cx="1091224" cy="9678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50871" y="3562165"/>
            <a:ext cx="270943" cy="120195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719849" y="5040931"/>
            <a:ext cx="872890" cy="857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089979" y="6071079"/>
            <a:ext cx="1542907" cy="1465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358231" y="2276386"/>
            <a:ext cx="641012" cy="6531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451081" y="2267566"/>
            <a:ext cx="656347" cy="98599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952125" y="1296426"/>
                <a:ext cx="2575024" cy="122492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FB7AA9A-2DD9-4E13-88EF-B54FE1C8A85B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125" y="1296426"/>
                <a:ext cx="2575024" cy="1224924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771" y="2696481"/>
                <a:ext cx="202166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E8046A9-0E9B-4452-BAEE-DBC2621462F6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471" y="1010941"/>
                <a:ext cx="2447621" cy="1265445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7126" y="1070138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CB1BC45-73A6-49BB-BC5E-E6C9163D3D99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6" y="1070138"/>
                <a:ext cx="2523114" cy="1350166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55" y="4332018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977E26-44DB-4BAE-B006-61FDCAF27635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35" y="4075988"/>
                <a:ext cx="2600877" cy="125084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5719848" y="5535581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64DC23D-8400-4EA1-8C8E-FA563ECD87B3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848" y="5535581"/>
                <a:ext cx="2500379" cy="1264753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69" y="5651808"/>
                <a:ext cx="224481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581E702-9855-4EBE-A5EB-E6912ABFD2B5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3" y="110290"/>
                <a:ext cx="2476160" cy="1254592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710958" y="84668"/>
                <a:ext cx="2296680" cy="117468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6DA3512-8361-4998-8FA2-E1021EC7B6E7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958" y="84668"/>
                <a:ext cx="2296680" cy="1174681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0A17A0E-608C-4D37-9863-253277AA8449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103" y="1499968"/>
                <a:ext cx="2465392" cy="1317364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39181" y="3007999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065FC2B-3CBC-4FD2-847E-17EB8F338413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181" y="3007999"/>
                <a:ext cx="2664744" cy="1282660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029" y="5525337"/>
                <a:ext cx="2055050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</a:t>
            </a:r>
            <a:r>
              <a:rPr lang="en-GB" sz="2400" b="1" dirty="0"/>
              <a:t>– </a:t>
            </a:r>
            <a:r>
              <a:rPr lang="en-GB" sz="2400" b="1" dirty="0" smtClean="0"/>
              <a:t>Blank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loud 39"/>
              <p:cNvSpPr/>
              <p:nvPr/>
            </p:nvSpPr>
            <p:spPr>
              <a:xfrm>
                <a:off x="7930469" y="4369148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9213A57-4072-408F-83B0-0CEF34C7CF18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Cloud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469" y="4369148"/>
                <a:ext cx="2664744" cy="1282660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2842170" y="5438702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3339DAE-4DE3-40DE-8370-D0823D65DD93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170" y="5438702"/>
                <a:ext cx="2500379" cy="1264753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loud 54"/>
              <p:cNvSpPr/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C076343-B628-4CFD-B052-A3EB0AFF6BB1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8" y="2665664"/>
                <a:ext cx="2523114" cy="1350166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91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V="1">
            <a:off x="1375057" y="4932435"/>
            <a:ext cx="396382" cy="99397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03260" y="4421019"/>
            <a:ext cx="535966" cy="10596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25544" y="5926409"/>
            <a:ext cx="1358890" cy="716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10082656" y="1164265"/>
            <a:ext cx="489619" cy="1037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448818" y="2604526"/>
            <a:ext cx="123457" cy="8714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24628" y="1665760"/>
            <a:ext cx="1091224" cy="9678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571745" y="3448340"/>
            <a:ext cx="270943" cy="120195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977744" y="3521071"/>
            <a:ext cx="118702" cy="9456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744995" y="5123298"/>
            <a:ext cx="119449" cy="717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932524" y="2966655"/>
            <a:ext cx="97409" cy="1067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1323651"/>
            <a:ext cx="675800" cy="151201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7910185" y="912314"/>
            <a:ext cx="944960" cy="1578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670976" y="3677818"/>
            <a:ext cx="177825" cy="12737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223034" y="1645552"/>
                <a:ext cx="2575024" cy="122492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a:fld id="{37B3E59C-A029-4D2A-9EAF-4B8145B05F12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3034" y="1645552"/>
                <a:ext cx="2575024" cy="1224924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773432" y="4695953"/>
                <a:ext cx="22316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432" y="4695953"/>
                <a:ext cx="2231693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880413" y="1112498"/>
                <a:ext cx="2658197" cy="126544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b="0" i="1" dirty="0" smtClean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413" y="1112498"/>
                <a:ext cx="2658197" cy="1265445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47126" y="1070138"/>
                <a:ext cx="2674160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325A9A6-CA39-48F8-AB92-B1D0CA239849}" type="mathplaceholder">
                        <a:rPr lang="en-GB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6" y="1070138"/>
                <a:ext cx="2674160" cy="1350166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4" y="5549900"/>
                <a:ext cx="2397210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701592" y="4093049"/>
                <a:ext cx="2789708" cy="125084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92" y="4093049"/>
                <a:ext cx="2789708" cy="1250848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6549965" y="3501350"/>
                <a:ext cx="2823474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9154FD5-6E59-4F3B-BFDD-D71895B85DA3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965" y="3501350"/>
                <a:ext cx="2823474" cy="1264753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6784434" y="206261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34" y="2062617"/>
                <a:ext cx="224481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5805622" y="521418"/>
                <a:ext cx="2476160" cy="12545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0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622" y="521418"/>
                <a:ext cx="2476160" cy="1254592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8622946" y="171588"/>
                <a:ext cx="2774162" cy="117468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E43D34E-BFD7-4CC7-B794-31213F3F9DF9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2946" y="171588"/>
                <a:ext cx="2774162" cy="1174681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</a:t>
            </a:r>
            <a:r>
              <a:rPr lang="en-GB" sz="2400" b="1" dirty="0" smtClean="0"/>
              <a:t>Equations </a:t>
            </a:r>
            <a:r>
              <a:rPr lang="en-GB" sz="2400" b="1" dirty="0"/>
              <a:t>– </a:t>
            </a:r>
            <a:r>
              <a:rPr lang="en-GB" sz="2400" b="1" dirty="0" smtClean="0"/>
              <a:t>Blank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Solve the simultaneous equations and fill in the blanks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loud 39"/>
              <p:cNvSpPr/>
              <p:nvPr/>
            </p:nvSpPr>
            <p:spPr>
              <a:xfrm>
                <a:off x="9432104" y="3097191"/>
                <a:ext cx="2664744" cy="128266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3630556-206B-4517-9349-8B0BD5EEC137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Cloud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104" y="3097191"/>
                <a:ext cx="2664744" cy="1282660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3406325" y="5532047"/>
                <a:ext cx="2500379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46DDDB8-B45F-4709-B625-FF295FE68AD6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325" y="5532047"/>
                <a:ext cx="2500379" cy="1264753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Cloud 54"/>
              <p:cNvSpPr/>
              <p:nvPr/>
            </p:nvSpPr>
            <p:spPr>
              <a:xfrm>
                <a:off x="308888" y="2581714"/>
                <a:ext cx="2725388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04DF24-64BA-4B0F-8C14-8B316E00CC41}" type="mathplaceholder">
                        <a:rPr lang="en-GB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5" name="Cloud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88" y="2581714"/>
                <a:ext cx="2725388" cy="1350166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loud 55"/>
              <p:cNvSpPr/>
              <p:nvPr/>
            </p:nvSpPr>
            <p:spPr>
              <a:xfrm>
                <a:off x="6168210" y="5231975"/>
                <a:ext cx="2823474" cy="126475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2794277-F476-4CC0-BABF-2A45BB41C292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210" y="5231975"/>
                <a:ext cx="2823474" cy="1264753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Cloud 60"/>
              <p:cNvSpPr/>
              <p:nvPr/>
            </p:nvSpPr>
            <p:spPr>
              <a:xfrm>
                <a:off x="508581" y="4065808"/>
                <a:ext cx="2725388" cy="13501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A9E818F-BB3B-42E3-916E-D4250B535F28}" type="mathplaceholder">
                        <a:rPr lang="en-GB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1" name="Cloud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81" y="4065808"/>
                <a:ext cx="2725388" cy="1350166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8027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64443" y="6010489"/>
            <a:ext cx="1626857" cy="2212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10832" y="4078203"/>
            <a:ext cx="370307" cy="6439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9275804" y="932765"/>
            <a:ext cx="993998" cy="10664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376910" y="1975894"/>
            <a:ext cx="436606" cy="8714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49374" y="1543786"/>
            <a:ext cx="1091224" cy="967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50871" y="3562165"/>
            <a:ext cx="270943" cy="12019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465744" y="3556409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719849" y="5040931"/>
            <a:ext cx="872890" cy="8576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089979" y="6071079"/>
            <a:ext cx="1542907" cy="1465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982113"/>
            <a:ext cx="313381" cy="18535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893819" y="556534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358231" y="2276386"/>
            <a:ext cx="641012" cy="6531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7451081" y="2267566"/>
            <a:ext cx="656347" cy="9859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275804" y="5307494"/>
            <a:ext cx="721538" cy="591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8952125" y="1296426"/>
            <a:ext cx="2575024" cy="122492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862771" y="2696481"/>
            <a:ext cx="202166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83471" y="1010941"/>
            <a:ext cx="2447621" cy="126544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47126" y="1070138"/>
            <a:ext cx="2523114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843355" y="4332018"/>
            <a:ext cx="239721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209535" y="4075988"/>
            <a:ext cx="2600877" cy="125084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5719848" y="5535581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246769" y="5651808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3" y="110290"/>
            <a:ext cx="2476160" cy="1254592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710958" y="84668"/>
            <a:ext cx="2296680" cy="1174681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6436103" y="1499968"/>
            <a:ext cx="2465392" cy="131736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39181" y="3007999"/>
            <a:ext cx="2664744" cy="128266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9665029" y="5525337"/>
            <a:ext cx="205505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Equations </a:t>
            </a:r>
            <a:r>
              <a:rPr lang="en-GB" sz="2400" b="1" dirty="0"/>
              <a:t>– </a:t>
            </a:r>
            <a:r>
              <a:rPr lang="en-GB" sz="2400" b="1" dirty="0" smtClean="0"/>
              <a:t>Blank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Solve the simultaneous equations and fill in the blanks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7930469" y="4369148"/>
            <a:ext cx="2664744" cy="128266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2" name="Cloud 51"/>
          <p:cNvSpPr/>
          <p:nvPr/>
        </p:nvSpPr>
        <p:spPr>
          <a:xfrm>
            <a:off x="2842170" y="5438702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5" name="Cloud 54"/>
          <p:cNvSpPr/>
          <p:nvPr/>
        </p:nvSpPr>
        <p:spPr>
          <a:xfrm>
            <a:off x="357298" y="2665664"/>
            <a:ext cx="2523114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074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 flipV="1">
            <a:off x="1375057" y="4932435"/>
            <a:ext cx="396382" cy="9939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03260" y="4421019"/>
            <a:ext cx="535966" cy="10596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1261314" y="2001971"/>
            <a:ext cx="270943" cy="12019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25544" y="5926409"/>
            <a:ext cx="1358890" cy="716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10082656" y="1164265"/>
            <a:ext cx="489619" cy="10379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10448818" y="2604526"/>
            <a:ext cx="123457" cy="8714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78886" y="1869635"/>
            <a:ext cx="931550" cy="10970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24628" y="1665760"/>
            <a:ext cx="1091224" cy="967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571745" y="3448340"/>
            <a:ext cx="270943" cy="12019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977744" y="3521071"/>
            <a:ext cx="118702" cy="9456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744995" y="5123298"/>
            <a:ext cx="119449" cy="7177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932524" y="2966655"/>
            <a:ext cx="97409" cy="10676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724586" y="1323651"/>
            <a:ext cx="675800" cy="1512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7910185" y="912314"/>
            <a:ext cx="944960" cy="157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670976" y="3677818"/>
            <a:ext cx="177825" cy="12737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9223034" y="1645552"/>
            <a:ext cx="2575024" cy="122492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773432" y="4695953"/>
            <a:ext cx="223169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880413" y="1112498"/>
            <a:ext cx="2658197" cy="126544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47126" y="1070138"/>
            <a:ext cx="2674160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140544" y="5549900"/>
            <a:ext cx="239721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3701592" y="4093049"/>
            <a:ext cx="2789708" cy="125084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6549965" y="3501350"/>
            <a:ext cx="2823474" cy="126475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6784434" y="206261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5805622" y="521418"/>
            <a:ext cx="2476160" cy="1254592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8622946" y="171588"/>
            <a:ext cx="2774162" cy="1174681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9694" y="195168"/>
            <a:ext cx="376057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</a:t>
            </a:r>
            <a:r>
              <a:rPr lang="en-GB" sz="2400" b="1" dirty="0" smtClean="0"/>
              <a:t>Simultaneous </a:t>
            </a:r>
            <a:r>
              <a:rPr lang="en-GB" sz="2400" b="1" dirty="0" smtClean="0"/>
              <a:t>Equations </a:t>
            </a:r>
            <a:r>
              <a:rPr lang="en-GB" sz="2400" b="1" dirty="0"/>
              <a:t>– </a:t>
            </a:r>
            <a:r>
              <a:rPr lang="en-GB" sz="2400" b="1" dirty="0" smtClean="0"/>
              <a:t>Blank</a:t>
            </a:r>
            <a:endParaRPr lang="en-GB" sz="2400" b="1" dirty="0"/>
          </a:p>
        </p:txBody>
      </p:sp>
      <p:sp>
        <p:nvSpPr>
          <p:cNvPr id="34" name="Cloud 33"/>
          <p:cNvSpPr/>
          <p:nvPr/>
        </p:nvSpPr>
        <p:spPr>
          <a:xfrm>
            <a:off x="3742189" y="2341044"/>
            <a:ext cx="2889271" cy="1553708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Solve the simultaneous equations and fill in the blanks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9432104" y="3097191"/>
            <a:ext cx="2664744" cy="128266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2" name="Cloud 51"/>
          <p:cNvSpPr/>
          <p:nvPr/>
        </p:nvSpPr>
        <p:spPr>
          <a:xfrm>
            <a:off x="3406325" y="5532047"/>
            <a:ext cx="2500379" cy="126475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5" name="Cloud 54"/>
          <p:cNvSpPr/>
          <p:nvPr/>
        </p:nvSpPr>
        <p:spPr>
          <a:xfrm>
            <a:off x="308888" y="2581714"/>
            <a:ext cx="2725388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6" name="Cloud 55"/>
          <p:cNvSpPr/>
          <p:nvPr/>
        </p:nvSpPr>
        <p:spPr>
          <a:xfrm>
            <a:off x="6168210" y="5231975"/>
            <a:ext cx="2823474" cy="126475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1" name="Cloud 60"/>
          <p:cNvSpPr/>
          <p:nvPr/>
        </p:nvSpPr>
        <p:spPr>
          <a:xfrm>
            <a:off x="508581" y="4065808"/>
            <a:ext cx="2725388" cy="1350166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08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1491</Words>
  <Application>Microsoft Office PowerPoint</Application>
  <PresentationFormat>Widescreen</PresentationFormat>
  <Paragraphs>354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Exploding Simultaneous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43</cp:revision>
  <dcterms:created xsi:type="dcterms:W3CDTF">2016-11-17T16:56:12Z</dcterms:created>
  <dcterms:modified xsi:type="dcterms:W3CDTF">2017-11-30T18:24:56Z</dcterms:modified>
</cp:coreProperties>
</file>