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1" r:id="rId3"/>
    <p:sldId id="263" r:id="rId4"/>
    <p:sldId id="260" r:id="rId5"/>
    <p:sldId id="265" r:id="rId6"/>
    <p:sldId id="264" r:id="rId7"/>
    <p:sldId id="267" r:id="rId8"/>
    <p:sldId id="266" r:id="rId9"/>
    <p:sldId id="269" r:id="rId10"/>
    <p:sldId id="268" r:id="rId11"/>
    <p:sldId id="270" r:id="rId12"/>
    <p:sldId id="271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28/11/2017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4382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28/11/2017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2946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28/11/2017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8104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28/11/2017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0170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28/11/2017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7296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28/11/2017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8291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28/11/2017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775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28/11/2017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556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28/11/2017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0139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28/11/2017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2035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28/11/2017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0756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B5C8B3-A5BB-40DE-B980-4DC1E8AA783B}" type="datetimeFigureOut">
              <a:rPr lang="en-GB" smtClean="0"/>
              <a:t>28/11/2017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227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5.png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12" Type="http://schemas.openxmlformats.org/officeDocument/2006/relationships/image" Target="../media/image14.png"/><Relationship Id="rId2" Type="http://schemas.openxmlformats.org/officeDocument/2006/relationships/image" Target="../media/image7.png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5.png"/><Relationship Id="rId5" Type="http://schemas.openxmlformats.org/officeDocument/2006/relationships/image" Target="../media/image3.png"/><Relationship Id="rId15" Type="http://schemas.openxmlformats.org/officeDocument/2006/relationships/image" Target="../media/image16.png"/><Relationship Id="rId10" Type="http://schemas.openxmlformats.org/officeDocument/2006/relationships/image" Target="../media/image13.png"/><Relationship Id="rId4" Type="http://schemas.openxmlformats.org/officeDocument/2006/relationships/image" Target="../media/image9.png"/><Relationship Id="rId9" Type="http://schemas.openxmlformats.org/officeDocument/2006/relationships/image" Target="../media/image4.png"/><Relationship Id="rId1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1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24.png"/><Relationship Id="rId5" Type="http://schemas.openxmlformats.org/officeDocument/2006/relationships/image" Target="../media/image20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260.png"/><Relationship Id="rId3" Type="http://schemas.openxmlformats.org/officeDocument/2006/relationships/image" Target="../media/image19.png"/><Relationship Id="rId7" Type="http://schemas.openxmlformats.org/officeDocument/2006/relationships/image" Target="../media/image25.png"/><Relationship Id="rId12" Type="http://schemas.openxmlformats.org/officeDocument/2006/relationships/image" Target="../media/image250.png"/><Relationship Id="rId2" Type="http://schemas.openxmlformats.org/officeDocument/2006/relationships/image" Target="../media/image180.png"/><Relationship Id="rId16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24.png"/><Relationship Id="rId5" Type="http://schemas.openxmlformats.org/officeDocument/2006/relationships/image" Target="../media/image22.png"/><Relationship Id="rId15" Type="http://schemas.openxmlformats.org/officeDocument/2006/relationships/image" Target="../media/image27.png"/><Relationship Id="rId4" Type="http://schemas.openxmlformats.org/officeDocument/2006/relationships/image" Target="../media/image200.png"/><Relationship Id="rId1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1.png"/><Relationship Id="rId3" Type="http://schemas.openxmlformats.org/officeDocument/2006/relationships/image" Target="../media/image34.png"/><Relationship Id="rId7" Type="http://schemas.openxmlformats.org/officeDocument/2006/relationships/image" Target="../media/image37.png"/><Relationship Id="rId12" Type="http://schemas.openxmlformats.org/officeDocument/2006/relationships/image" Target="../media/image40.png"/><Relationship Id="rId2" Type="http://schemas.openxmlformats.org/officeDocument/2006/relationships/image" Target="../media/image29.png"/><Relationship Id="rId16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11" Type="http://schemas.openxmlformats.org/officeDocument/2006/relationships/image" Target="../media/image32.png"/><Relationship Id="rId5" Type="http://schemas.openxmlformats.org/officeDocument/2006/relationships/image" Target="../media/image30.png"/><Relationship Id="rId15" Type="http://schemas.openxmlformats.org/officeDocument/2006/relationships/image" Target="../media/image33.png"/><Relationship Id="rId10" Type="http://schemas.openxmlformats.org/officeDocument/2006/relationships/image" Target="../media/image39.png"/><Relationship Id="rId4" Type="http://schemas.openxmlformats.org/officeDocument/2006/relationships/image" Target="../media/image35.png"/><Relationship Id="rId9" Type="http://schemas.openxmlformats.org/officeDocument/2006/relationships/image" Target="../media/image31.png"/><Relationship Id="rId14" Type="http://schemas.openxmlformats.org/officeDocument/2006/relationships/image" Target="../media/image4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56.png"/><Relationship Id="rId3" Type="http://schemas.openxmlformats.org/officeDocument/2006/relationships/image" Target="../media/image49.png"/><Relationship Id="rId7" Type="http://schemas.openxmlformats.org/officeDocument/2006/relationships/image" Target="../media/image52.png"/><Relationship Id="rId12" Type="http://schemas.openxmlformats.org/officeDocument/2006/relationships/image" Target="../media/image55.png"/><Relationship Id="rId2" Type="http://schemas.openxmlformats.org/officeDocument/2006/relationships/image" Target="../media/image44.png"/><Relationship Id="rId16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11" Type="http://schemas.openxmlformats.org/officeDocument/2006/relationships/image" Target="../media/image47.png"/><Relationship Id="rId5" Type="http://schemas.openxmlformats.org/officeDocument/2006/relationships/image" Target="../media/image45.png"/><Relationship Id="rId15" Type="http://schemas.openxmlformats.org/officeDocument/2006/relationships/image" Target="../media/image48.png"/><Relationship Id="rId10" Type="http://schemas.openxmlformats.org/officeDocument/2006/relationships/image" Target="../media/image54.png"/><Relationship Id="rId4" Type="http://schemas.openxmlformats.org/officeDocument/2006/relationships/image" Target="../media/image50.png"/><Relationship Id="rId9" Type="http://schemas.openxmlformats.org/officeDocument/2006/relationships/image" Target="../media/image53.png"/><Relationship Id="rId14" Type="http://schemas.openxmlformats.org/officeDocument/2006/relationships/image" Target="../media/image5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image" Target="../media/image130.png"/><Relationship Id="rId3" Type="http://schemas.openxmlformats.org/officeDocument/2006/relationships/image" Target="../media/image300.png"/><Relationship Id="rId7" Type="http://schemas.openxmlformats.org/officeDocument/2006/relationships/image" Target="../media/image70.png"/><Relationship Id="rId12" Type="http://schemas.openxmlformats.org/officeDocument/2006/relationships/image" Target="../media/image120.png"/><Relationship Id="rId2" Type="http://schemas.openxmlformats.org/officeDocument/2006/relationships/image" Target="../media/image59.png"/><Relationship Id="rId16" Type="http://schemas.openxmlformats.org/officeDocument/2006/relationships/image" Target="../media/image16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0.png"/><Relationship Id="rId11" Type="http://schemas.openxmlformats.org/officeDocument/2006/relationships/image" Target="../media/image62.png"/><Relationship Id="rId5" Type="http://schemas.openxmlformats.org/officeDocument/2006/relationships/image" Target="../media/image60.png"/><Relationship Id="rId15" Type="http://schemas.openxmlformats.org/officeDocument/2006/relationships/image" Target="../media/image150.png"/><Relationship Id="rId10" Type="http://schemas.openxmlformats.org/officeDocument/2006/relationships/image" Target="../media/image100.png"/><Relationship Id="rId4" Type="http://schemas.openxmlformats.org/officeDocument/2006/relationships/image" Target="../media/image400.png"/><Relationship Id="rId9" Type="http://schemas.openxmlformats.org/officeDocument/2006/relationships/image" Target="../media/image90.png"/><Relationship Id="rId14" Type="http://schemas.openxmlformats.org/officeDocument/2006/relationships/image" Target="../media/image6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756683"/>
            <a:ext cx="9144000" cy="2387600"/>
          </a:xfrm>
        </p:spPr>
        <p:txBody>
          <a:bodyPr>
            <a:normAutofit/>
          </a:bodyPr>
          <a:lstStyle/>
          <a:p>
            <a:r>
              <a:rPr lang="en-GB" sz="8000" b="1" dirty="0"/>
              <a:t>Exploding Algebraic Fractions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151870"/>
            <a:ext cx="9144000" cy="1105930"/>
          </a:xfrm>
        </p:spPr>
        <p:txBody>
          <a:bodyPr>
            <a:normAutofit/>
          </a:bodyPr>
          <a:lstStyle/>
          <a:p>
            <a:r>
              <a:rPr lang="en-GB" sz="2800" i="1" dirty="0"/>
              <a:t>Can you fill in the blanks?</a:t>
            </a:r>
          </a:p>
        </p:txBody>
      </p:sp>
    </p:spTree>
    <p:extLst>
      <p:ext uri="{BB962C8B-B14F-4D97-AF65-F5344CB8AC3E}">
        <p14:creationId xmlns:p14="http://schemas.microsoft.com/office/powerpoint/2010/main" val="16232298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</p:cNvCxnSpPr>
          <p:nvPr/>
        </p:nvCxnSpPr>
        <p:spPr>
          <a:xfrm flipH="1" flipV="1">
            <a:off x="4352163" y="2177178"/>
            <a:ext cx="590850" cy="943581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2322014" y="1954559"/>
            <a:ext cx="1326996" cy="81691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 flipV="1">
            <a:off x="1602864" y="2541549"/>
            <a:ext cx="311991" cy="961907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V="1">
            <a:off x="5399759" y="3528681"/>
            <a:ext cx="251143" cy="79290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4527842" y="4998132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2235214" y="6038309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>
            <a:cxnSpLocks/>
          </p:cNvCxnSpPr>
          <p:nvPr/>
        </p:nvCxnSpPr>
        <p:spPr>
          <a:xfrm flipH="1" flipV="1">
            <a:off x="5533864" y="961514"/>
            <a:ext cx="102830" cy="1882832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271951" y="733300"/>
            <a:ext cx="811164" cy="136494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301691" y="3282880"/>
            <a:ext cx="1174917" cy="13021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>
            <a:cxnSpLocks/>
          </p:cNvCxnSpPr>
          <p:nvPr/>
        </p:nvCxnSpPr>
        <p:spPr>
          <a:xfrm flipV="1">
            <a:off x="7846060" y="3880022"/>
            <a:ext cx="231141" cy="837752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081320" y="5525337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4216767" y="2667682"/>
            <a:ext cx="2625810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</a:rPr>
              <a:t>Fill in the blanks for these simplifications…</a:t>
            </a:r>
          </a:p>
        </p:txBody>
      </p:sp>
      <p:sp>
        <p:nvSpPr>
          <p:cNvPr id="3" name="Cloud 2"/>
          <p:cNvSpPr/>
          <p:nvPr/>
        </p:nvSpPr>
        <p:spPr>
          <a:xfrm>
            <a:off x="6125409" y="1338649"/>
            <a:ext cx="1951792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6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8295505" y="1507525"/>
                <a:ext cx="2584530" cy="1328136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×3×</m:t>
                          </m:r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5505" y="1507525"/>
                <a:ext cx="2584530" cy="1328136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loud 4"/>
          <p:cNvSpPr/>
          <p:nvPr/>
        </p:nvSpPr>
        <p:spPr>
          <a:xfrm>
            <a:off x="9947188" y="2652584"/>
            <a:ext cx="2154195" cy="1227438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6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3291019" y="1326293"/>
                <a:ext cx="191941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𝑥𝑦</m:t>
                          </m:r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−8</m:t>
                          </m:r>
                          <m:sSup>
                            <m:sSupPr>
                              <m:ctrlPr>
                                <a:rPr lang="en-GB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1019" y="1326293"/>
                <a:ext cx="1919416" cy="1145059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loud 7"/>
          <p:cNvSpPr/>
          <p:nvPr/>
        </p:nvSpPr>
        <p:spPr>
          <a:xfrm>
            <a:off x="208636" y="1563817"/>
            <a:ext cx="2770893" cy="1330968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Cloud 8"/>
          <p:cNvSpPr/>
          <p:nvPr/>
        </p:nvSpPr>
        <p:spPr>
          <a:xfrm>
            <a:off x="313120" y="3208819"/>
            <a:ext cx="2891481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3" name="Cloud 42"/>
          <p:cNvSpPr/>
          <p:nvPr/>
        </p:nvSpPr>
        <p:spPr>
          <a:xfrm>
            <a:off x="3768315" y="4060349"/>
            <a:ext cx="2533376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Cloud 43"/>
              <p:cNvSpPr/>
              <p:nvPr/>
            </p:nvSpPr>
            <p:spPr>
              <a:xfrm>
                <a:off x="3017163" y="5386641"/>
                <a:ext cx="2763727" cy="1267666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𝑥𝑦𝑧</m:t>
                          </m:r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×2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𝑥𝑦𝑧</m:t>
                          </m:r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×3</m:t>
                          </m:r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sSup>
                            <m:sSupPr>
                              <m:ctrlP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4" name="Cloud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17163" y="5386641"/>
                <a:ext cx="2763727" cy="1267666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Cloud 44"/>
          <p:cNvSpPr/>
          <p:nvPr/>
        </p:nvSpPr>
        <p:spPr>
          <a:xfrm>
            <a:off x="208636" y="5386642"/>
            <a:ext cx="2244814" cy="1267664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Cloud 45"/>
              <p:cNvSpPr/>
              <p:nvPr/>
            </p:nvSpPr>
            <p:spPr>
              <a:xfrm>
                <a:off x="4664765" y="110290"/>
                <a:ext cx="192138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𝑥𝑦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  <m: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4765" y="110290"/>
                <a:ext cx="1921387" cy="1145059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Cloud 46"/>
          <p:cNvSpPr/>
          <p:nvPr/>
        </p:nvSpPr>
        <p:spPr>
          <a:xfrm>
            <a:off x="7348146" y="82380"/>
            <a:ext cx="2125367" cy="1269257"/>
          </a:xfrm>
          <a:prstGeom prst="cloud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8" name="Cloud 47"/>
          <p:cNvSpPr/>
          <p:nvPr/>
        </p:nvSpPr>
        <p:spPr>
          <a:xfrm>
            <a:off x="9794788" y="388984"/>
            <a:ext cx="2306596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4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Cloud 64"/>
              <p:cNvSpPr/>
              <p:nvPr/>
            </p:nvSpPr>
            <p:spPr>
              <a:xfrm>
                <a:off x="7058267" y="2835661"/>
                <a:ext cx="2217537" cy="124032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  <m:sSup>
                            <m:sSupPr>
                              <m:ctrlPr>
                                <a:rPr lang="en-GB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sSup>
                            <m:sSupPr>
                              <m:ctrlPr>
                                <a:rPr lang="en-GB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5" name="Cloud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8267" y="2835661"/>
                <a:ext cx="2217537" cy="1240325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" name="Cloud 65"/>
          <p:cNvSpPr/>
          <p:nvPr/>
        </p:nvSpPr>
        <p:spPr>
          <a:xfrm>
            <a:off x="6344604" y="4362192"/>
            <a:ext cx="2916796" cy="1352525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67" name="Cloud 66"/>
          <p:cNvSpPr/>
          <p:nvPr/>
        </p:nvSpPr>
        <p:spPr>
          <a:xfrm>
            <a:off x="8105648" y="5655276"/>
            <a:ext cx="2332607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482557" y="256247"/>
            <a:ext cx="352309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Exploding Algebraic Fractions 1</a:t>
            </a:r>
          </a:p>
        </p:txBody>
      </p:sp>
    </p:spTree>
    <p:extLst>
      <p:ext uri="{BB962C8B-B14F-4D97-AF65-F5344CB8AC3E}">
        <p14:creationId xmlns:p14="http://schemas.microsoft.com/office/powerpoint/2010/main" val="22306275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</p:cNvCxnSpPr>
          <p:nvPr/>
        </p:nvCxnSpPr>
        <p:spPr>
          <a:xfrm flipH="1" flipV="1">
            <a:off x="4352163" y="2177178"/>
            <a:ext cx="580874" cy="83106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2322014" y="1954559"/>
            <a:ext cx="1326996" cy="81691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 flipV="1">
            <a:off x="1602864" y="2541549"/>
            <a:ext cx="311991" cy="961907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V="1">
            <a:off x="5399759" y="3528681"/>
            <a:ext cx="251143" cy="79290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4527842" y="4998132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2235214" y="6038309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>
            <a:cxnSpLocks/>
          </p:cNvCxnSpPr>
          <p:nvPr/>
        </p:nvCxnSpPr>
        <p:spPr>
          <a:xfrm flipH="1" flipV="1">
            <a:off x="5533864" y="961514"/>
            <a:ext cx="117038" cy="1874147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271951" y="733300"/>
            <a:ext cx="811164" cy="136494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301691" y="3282880"/>
            <a:ext cx="1174917" cy="13021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>
            <a:cxnSpLocks/>
          </p:cNvCxnSpPr>
          <p:nvPr/>
        </p:nvCxnSpPr>
        <p:spPr>
          <a:xfrm flipV="1">
            <a:off x="7846060" y="3880022"/>
            <a:ext cx="231141" cy="837752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081320" y="5525337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6125409" y="1338649"/>
                <a:ext cx="1951792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𝑎𝑏𝑐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5409" y="1338649"/>
                <a:ext cx="1951792" cy="1145059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8295505" y="1507525"/>
                <a:ext cx="2558025" cy="1328136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×3×</m:t>
                          </m:r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5505" y="1507525"/>
                <a:ext cx="2558025" cy="1328136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9947188" y="2652584"/>
                <a:ext cx="2154195" cy="1227438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𝑎𝑐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47188" y="2652584"/>
                <a:ext cx="2154195" cy="1227438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3291019" y="1326293"/>
                <a:ext cx="191941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𝑥𝑦</m:t>
                          </m:r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−8</m:t>
                          </m:r>
                          <m:sSup>
                            <m:sSupPr>
                              <m:ctrlPr>
                                <a:rPr lang="en-GB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1019" y="1326293"/>
                <a:ext cx="1919416" cy="1145059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208636" y="1563817"/>
                <a:ext cx="2770893" cy="1330968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𝑥𝑦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  <m:sSup>
                            <m:sSupPr>
                              <m:ctrlPr>
                                <a:rPr lang="en-GB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636" y="1563817"/>
                <a:ext cx="2770893" cy="1330968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313120" y="3208819"/>
                <a:ext cx="28914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120" y="3208819"/>
                <a:ext cx="2891481" cy="1145059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Cloud 42"/>
              <p:cNvSpPr/>
              <p:nvPr/>
            </p:nvSpPr>
            <p:spPr>
              <a:xfrm>
                <a:off x="3768315" y="4060349"/>
                <a:ext cx="253337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14</m:t>
                          </m:r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𝑥𝑦𝑧</m:t>
                          </m:r>
                        </m:num>
                        <m:den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21</m:t>
                          </m:r>
                          <m:sSup>
                            <m:sSupPr>
                              <m:ctrlP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8315" y="4060349"/>
                <a:ext cx="2533376" cy="1145059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Cloud 43"/>
              <p:cNvSpPr/>
              <p:nvPr/>
            </p:nvSpPr>
            <p:spPr>
              <a:xfrm>
                <a:off x="3017163" y="5386641"/>
                <a:ext cx="2763727" cy="1267666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𝑥𝑦𝑧</m:t>
                          </m:r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×2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𝑥𝑦𝑧</m:t>
                          </m:r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×3</m:t>
                          </m:r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sSup>
                            <m:sSupPr>
                              <m:ctrlP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4" name="Cloud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17163" y="5386641"/>
                <a:ext cx="2763727" cy="1267666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Cloud 44"/>
              <p:cNvSpPr/>
              <p:nvPr/>
            </p:nvSpPr>
            <p:spPr>
              <a:xfrm>
                <a:off x="208636" y="5386642"/>
                <a:ext cx="2244814" cy="1267664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sSup>
                            <m:sSupPr>
                              <m:ctrlP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636" y="5386642"/>
                <a:ext cx="2244814" cy="1267664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Cloud 45"/>
              <p:cNvSpPr/>
              <p:nvPr/>
            </p:nvSpPr>
            <p:spPr>
              <a:xfrm>
                <a:off x="4664765" y="110290"/>
                <a:ext cx="192138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𝑥𝑦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  <m: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4765" y="110290"/>
                <a:ext cx="1921387" cy="1145059"/>
              </a:xfrm>
              <a:prstGeom prst="cloud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Cloud 46"/>
              <p:cNvSpPr/>
              <p:nvPr/>
            </p:nvSpPr>
            <p:spPr>
              <a:xfrm>
                <a:off x="7348146" y="82380"/>
                <a:ext cx="2125367" cy="1269257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×2×</m:t>
                          </m:r>
                          <m: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7" name="Cloud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8146" y="82380"/>
                <a:ext cx="2125367" cy="1269257"/>
              </a:xfrm>
              <a:prstGeom prst="cloud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Cloud 47"/>
              <p:cNvSpPr/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8" name="Cloud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Cloud 64"/>
              <p:cNvSpPr/>
              <p:nvPr/>
            </p:nvSpPr>
            <p:spPr>
              <a:xfrm>
                <a:off x="7058267" y="2835661"/>
                <a:ext cx="2217537" cy="124032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  <m:sSup>
                            <m:sSupPr>
                              <m:ctrlPr>
                                <a:rPr lang="en-GB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sSup>
                            <m:sSupPr>
                              <m:ctrlPr>
                                <a:rPr lang="en-GB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5" name="Cloud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8267" y="2835661"/>
                <a:ext cx="2217537" cy="1240325"/>
              </a:xfrm>
              <a:prstGeom prst="cloud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Cloud 65"/>
              <p:cNvSpPr/>
              <p:nvPr/>
            </p:nvSpPr>
            <p:spPr>
              <a:xfrm>
                <a:off x="6344604" y="4362192"/>
                <a:ext cx="2916796" cy="135252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×4×</m:t>
                          </m:r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×3×</m:t>
                          </m:r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6" name="Cloud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4604" y="4362192"/>
                <a:ext cx="2916796" cy="1352525"/>
              </a:xfrm>
              <a:prstGeom prst="cloud">
                <a:avLst/>
              </a:prstGeom>
              <a:blipFill>
                <a:blip r:embed="rId15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Cloud 66"/>
              <p:cNvSpPr/>
              <p:nvPr/>
            </p:nvSpPr>
            <p:spPr>
              <a:xfrm>
                <a:off x="8105648" y="5655276"/>
                <a:ext cx="233260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7" name="Cloud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5648" y="5655276"/>
                <a:ext cx="2332607" cy="1145059"/>
              </a:xfrm>
              <a:prstGeom prst="cloud">
                <a:avLst/>
              </a:prstGeom>
              <a:blipFill>
                <a:blip r:embed="rId16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482557" y="256247"/>
            <a:ext cx="352309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Exploding Algebraic Fractions 1 – Answers</a:t>
            </a:r>
          </a:p>
        </p:txBody>
      </p:sp>
      <p:sp>
        <p:nvSpPr>
          <p:cNvPr id="34" name="Cloud 33">
            <a:extLst>
              <a:ext uri="{FF2B5EF4-FFF2-40B4-BE49-F238E27FC236}">
                <a16:creationId xmlns:a16="http://schemas.microsoft.com/office/drawing/2014/main" xmlns="" id="{99535653-5C1D-4CA0-9658-33E572FE9638}"/>
              </a:ext>
            </a:extLst>
          </p:cNvPr>
          <p:cNvSpPr/>
          <p:nvPr/>
        </p:nvSpPr>
        <p:spPr>
          <a:xfrm>
            <a:off x="4216767" y="2667682"/>
            <a:ext cx="2625810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</a:rPr>
              <a:t>Fill in the blanks for these simplifications…</a:t>
            </a:r>
          </a:p>
        </p:txBody>
      </p:sp>
    </p:spTree>
    <p:extLst>
      <p:ext uri="{BB962C8B-B14F-4D97-AF65-F5344CB8AC3E}">
        <p14:creationId xmlns:p14="http://schemas.microsoft.com/office/powerpoint/2010/main" val="24605581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</p:cNvCxnSpPr>
          <p:nvPr/>
        </p:nvCxnSpPr>
        <p:spPr>
          <a:xfrm flipH="1" flipV="1">
            <a:off x="4352163" y="2177178"/>
            <a:ext cx="320135" cy="78977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2322014" y="1954559"/>
            <a:ext cx="1326996" cy="81691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cxnSpLocks/>
          </p:cNvCxnSpPr>
          <p:nvPr/>
        </p:nvCxnSpPr>
        <p:spPr>
          <a:xfrm flipH="1" flipV="1">
            <a:off x="1463662" y="2483709"/>
            <a:ext cx="203470" cy="1019747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>
            <a:cxnSpLocks/>
          </p:cNvCxnSpPr>
          <p:nvPr/>
        </p:nvCxnSpPr>
        <p:spPr>
          <a:xfrm flipV="1">
            <a:off x="5143582" y="3553112"/>
            <a:ext cx="10088" cy="7630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4527842" y="4998132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2235214" y="6038309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>
            <a:cxnSpLocks/>
          </p:cNvCxnSpPr>
          <p:nvPr/>
        </p:nvCxnSpPr>
        <p:spPr>
          <a:xfrm flipH="1" flipV="1">
            <a:off x="5533864" y="961514"/>
            <a:ext cx="89993" cy="1768912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271951" y="733300"/>
            <a:ext cx="811164" cy="136494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301691" y="3282880"/>
            <a:ext cx="1174917" cy="13021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880022"/>
            <a:ext cx="62145" cy="87234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081320" y="5525337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3365101" y="2480036"/>
            <a:ext cx="3556963" cy="1317607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</a:rPr>
              <a:t>Fill in the blanks adding and subtracting these </a:t>
            </a:r>
            <a:r>
              <a:rPr lang="en-GB" dirty="0" smtClean="0">
                <a:solidFill>
                  <a:sysClr val="windowText" lastClr="000000"/>
                </a:solidFill>
              </a:rPr>
              <a:t>fractions…</a:t>
            </a:r>
            <a:endParaRPr lang="en-GB" dirty="0">
              <a:solidFill>
                <a:sysClr val="windowText" lastClr="000000"/>
              </a:solidFill>
            </a:endParaRPr>
          </a:p>
        </p:txBody>
      </p:sp>
      <p:sp>
        <p:nvSpPr>
          <p:cNvPr id="3" name="Cloud 2"/>
          <p:cNvSpPr/>
          <p:nvPr/>
        </p:nvSpPr>
        <p:spPr>
          <a:xfrm>
            <a:off x="5879855" y="1338649"/>
            <a:ext cx="2197346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6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8295505" y="1507525"/>
                <a:ext cx="214274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15</m:t>
                          </m:r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5505" y="1507525"/>
                <a:ext cx="2142749" cy="1145059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loud 4"/>
          <p:cNvSpPr/>
          <p:nvPr/>
        </p:nvSpPr>
        <p:spPr>
          <a:xfrm>
            <a:off x="9947188" y="2652584"/>
            <a:ext cx="2154195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6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Cloud 6"/>
              <p:cNvSpPr/>
              <p:nvPr/>
            </p:nvSpPr>
            <p:spPr>
              <a:xfrm>
                <a:off x="2563806" y="1326293"/>
                <a:ext cx="264662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3806" y="1326293"/>
                <a:ext cx="2646629" cy="1145059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loud 7"/>
          <p:cNvSpPr/>
          <p:nvPr/>
        </p:nvSpPr>
        <p:spPr>
          <a:xfrm>
            <a:off x="72249" y="1585367"/>
            <a:ext cx="2355354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Cloud 8"/>
          <p:cNvSpPr/>
          <p:nvPr/>
        </p:nvSpPr>
        <p:spPr>
          <a:xfrm>
            <a:off x="313120" y="3208819"/>
            <a:ext cx="2891481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3" name="Cloud 42"/>
          <p:cNvSpPr/>
          <p:nvPr/>
        </p:nvSpPr>
        <p:spPr>
          <a:xfrm>
            <a:off x="4005650" y="4060349"/>
            <a:ext cx="2296041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4" name="Cloud 43"/>
              <p:cNvSpPr/>
              <p:nvPr/>
            </p:nvSpPr>
            <p:spPr>
              <a:xfrm>
                <a:off x="3166020" y="5509247"/>
                <a:ext cx="208880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20</m:t>
                          </m:r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+9</m:t>
                          </m:r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15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4" name="Cloud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6020" y="5509247"/>
                <a:ext cx="2088803" cy="1145059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Cloud 44"/>
          <p:cNvSpPr/>
          <p:nvPr/>
        </p:nvSpPr>
        <p:spPr>
          <a:xfrm>
            <a:off x="208636" y="5509246"/>
            <a:ext cx="2244814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Cloud 45"/>
              <p:cNvSpPr/>
              <p:nvPr/>
            </p:nvSpPr>
            <p:spPr>
              <a:xfrm>
                <a:off x="4527842" y="110290"/>
                <a:ext cx="2058310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7842" y="110290"/>
                <a:ext cx="2058310" cy="1145059"/>
              </a:xfrm>
              <a:prstGeom prst="cloud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Cloud 46"/>
          <p:cNvSpPr/>
          <p:nvPr/>
        </p:nvSpPr>
        <p:spPr>
          <a:xfrm>
            <a:off x="7348146" y="82380"/>
            <a:ext cx="2125367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8" name="Cloud 47"/>
          <p:cNvSpPr/>
          <p:nvPr/>
        </p:nvSpPr>
        <p:spPr>
          <a:xfrm>
            <a:off x="9794788" y="388984"/>
            <a:ext cx="2306596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4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5" name="Cloud 64"/>
              <p:cNvSpPr/>
              <p:nvPr/>
            </p:nvSpPr>
            <p:spPr>
              <a:xfrm>
                <a:off x="7058267" y="2930927"/>
                <a:ext cx="221753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5" name="Cloud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8267" y="2930927"/>
                <a:ext cx="2217537" cy="1145059"/>
              </a:xfrm>
              <a:prstGeom prst="cloud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" name="Cloud 65"/>
          <p:cNvSpPr/>
          <p:nvPr/>
        </p:nvSpPr>
        <p:spPr>
          <a:xfrm>
            <a:off x="6827120" y="4535560"/>
            <a:ext cx="2434279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67" name="Cloud 66"/>
          <p:cNvSpPr/>
          <p:nvPr/>
        </p:nvSpPr>
        <p:spPr>
          <a:xfrm>
            <a:off x="8105648" y="5655276"/>
            <a:ext cx="2332607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482557" y="256247"/>
            <a:ext cx="352309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Exploding Algebraic Fractions </a:t>
            </a:r>
            <a:r>
              <a:rPr lang="en-GB" sz="2800" b="1" dirty="0" smtClean="0"/>
              <a:t>2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28757785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</p:cNvCxnSpPr>
          <p:nvPr/>
        </p:nvCxnSpPr>
        <p:spPr>
          <a:xfrm flipH="1" flipV="1">
            <a:off x="4352163" y="2177178"/>
            <a:ext cx="320135" cy="78977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2322014" y="1954559"/>
            <a:ext cx="1326996" cy="81691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cxnSpLocks/>
          </p:cNvCxnSpPr>
          <p:nvPr/>
        </p:nvCxnSpPr>
        <p:spPr>
          <a:xfrm flipH="1" flipV="1">
            <a:off x="1463662" y="2483709"/>
            <a:ext cx="203470" cy="1019747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>
            <a:cxnSpLocks/>
          </p:cNvCxnSpPr>
          <p:nvPr/>
        </p:nvCxnSpPr>
        <p:spPr>
          <a:xfrm flipV="1">
            <a:off x="5143582" y="3553112"/>
            <a:ext cx="10088" cy="7630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4527842" y="4998132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2235214" y="6038309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>
            <a:cxnSpLocks/>
          </p:cNvCxnSpPr>
          <p:nvPr/>
        </p:nvCxnSpPr>
        <p:spPr>
          <a:xfrm flipH="1" flipV="1">
            <a:off x="5533864" y="961514"/>
            <a:ext cx="89993" cy="1768912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271951" y="733300"/>
            <a:ext cx="811164" cy="136494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301691" y="3282880"/>
            <a:ext cx="1174917" cy="13021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880022"/>
            <a:ext cx="62145" cy="87234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081320" y="5525337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3365101" y="2480036"/>
            <a:ext cx="3556963" cy="1317607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</a:rPr>
              <a:t>Fill in the blanks adding and subtracting these </a:t>
            </a:r>
            <a:r>
              <a:rPr lang="en-GB" dirty="0" smtClean="0">
                <a:solidFill>
                  <a:sysClr val="windowText" lastClr="000000"/>
                </a:solidFill>
              </a:rPr>
              <a:t>fractions…</a:t>
            </a:r>
            <a:endParaRPr lang="en-GB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5879855" y="1338649"/>
                <a:ext cx="219734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9855" y="1338649"/>
                <a:ext cx="2197346" cy="1145059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8295505" y="1507525"/>
                <a:ext cx="214274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15</m:t>
                          </m:r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5505" y="1507525"/>
                <a:ext cx="2142749" cy="1145059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9947188" y="2652584"/>
                <a:ext cx="215419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47188" y="2652584"/>
                <a:ext cx="2154195" cy="1145059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loud 6"/>
              <p:cNvSpPr/>
              <p:nvPr/>
            </p:nvSpPr>
            <p:spPr>
              <a:xfrm>
                <a:off x="2563806" y="1326293"/>
                <a:ext cx="264662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3806" y="1326293"/>
                <a:ext cx="2646629" cy="1145059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Cloud 7"/>
              <p:cNvSpPr/>
              <p:nvPr/>
            </p:nvSpPr>
            <p:spPr>
              <a:xfrm>
                <a:off x="72249" y="1585367"/>
                <a:ext cx="235535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15</m:t>
                          </m:r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+20</m:t>
                          </m:r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−18</m:t>
                          </m:r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30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49" y="1585367"/>
                <a:ext cx="2355354" cy="1145059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loud 8"/>
              <p:cNvSpPr/>
              <p:nvPr/>
            </p:nvSpPr>
            <p:spPr>
              <a:xfrm>
                <a:off x="313120" y="3208819"/>
                <a:ext cx="28914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17</m:t>
                          </m:r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30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120" y="3208819"/>
                <a:ext cx="2891481" cy="1145059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Cloud 42"/>
              <p:cNvSpPr/>
              <p:nvPr/>
            </p:nvSpPr>
            <p:spPr>
              <a:xfrm>
                <a:off x="4005650" y="4060349"/>
                <a:ext cx="229604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5650" y="4060349"/>
                <a:ext cx="2296041" cy="1145059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" name="Cloud 43"/>
              <p:cNvSpPr/>
              <p:nvPr/>
            </p:nvSpPr>
            <p:spPr>
              <a:xfrm>
                <a:off x="3166020" y="5509247"/>
                <a:ext cx="208880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20</m:t>
                          </m:r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+9</m:t>
                          </m:r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15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4" name="Cloud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6020" y="5509247"/>
                <a:ext cx="2088803" cy="1145059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Cloud 44"/>
              <p:cNvSpPr/>
              <p:nvPr/>
            </p:nvSpPr>
            <p:spPr>
              <a:xfrm>
                <a:off x="208636" y="5509246"/>
                <a:ext cx="224481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29</m:t>
                          </m:r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15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636" y="5509246"/>
                <a:ext cx="2244814" cy="1145059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Cloud 45"/>
              <p:cNvSpPr/>
              <p:nvPr/>
            </p:nvSpPr>
            <p:spPr>
              <a:xfrm>
                <a:off x="4527842" y="110290"/>
                <a:ext cx="2058310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7842" y="110290"/>
                <a:ext cx="2058310" cy="1145059"/>
              </a:xfrm>
              <a:prstGeom prst="cloud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Cloud 46"/>
              <p:cNvSpPr/>
              <p:nvPr/>
            </p:nvSpPr>
            <p:spPr>
              <a:xfrm>
                <a:off x="7348146" y="82380"/>
                <a:ext cx="212536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  <m: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7" name="Cloud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8146" y="82380"/>
                <a:ext cx="2125367" cy="1145059"/>
              </a:xfrm>
              <a:prstGeom prst="cloud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Cloud 47"/>
              <p:cNvSpPr/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8" name="Cloud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5" name="Cloud 64"/>
              <p:cNvSpPr/>
              <p:nvPr/>
            </p:nvSpPr>
            <p:spPr>
              <a:xfrm>
                <a:off x="7058267" y="2930927"/>
                <a:ext cx="221753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5" name="Cloud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8267" y="2930927"/>
                <a:ext cx="2217537" cy="1145059"/>
              </a:xfrm>
              <a:prstGeom prst="cloud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6" name="Cloud 65"/>
              <p:cNvSpPr/>
              <p:nvPr/>
            </p:nvSpPr>
            <p:spPr>
              <a:xfrm>
                <a:off x="6827120" y="4535560"/>
                <a:ext cx="243427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6" name="Cloud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7120" y="4535560"/>
                <a:ext cx="2434279" cy="1145059"/>
              </a:xfrm>
              <a:prstGeom prst="cloud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7" name="Cloud 66"/>
              <p:cNvSpPr/>
              <p:nvPr/>
            </p:nvSpPr>
            <p:spPr>
              <a:xfrm>
                <a:off x="8105648" y="5655276"/>
                <a:ext cx="233260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7" name="Cloud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5648" y="5655276"/>
                <a:ext cx="2332607" cy="1145059"/>
              </a:xfrm>
              <a:prstGeom prst="cloud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482557" y="256247"/>
            <a:ext cx="352309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Exploding Algebraic Fractions 2 – Answers</a:t>
            </a:r>
          </a:p>
        </p:txBody>
      </p:sp>
    </p:spTree>
    <p:extLst>
      <p:ext uri="{BB962C8B-B14F-4D97-AF65-F5344CB8AC3E}">
        <p14:creationId xmlns:p14="http://schemas.microsoft.com/office/powerpoint/2010/main" val="34438057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</p:cNvCxnSpPr>
          <p:nvPr/>
        </p:nvCxnSpPr>
        <p:spPr>
          <a:xfrm flipH="1" flipV="1">
            <a:off x="3748216" y="2002561"/>
            <a:ext cx="570817" cy="851328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1824081" y="2012586"/>
            <a:ext cx="816202" cy="747694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cxnSpLocks/>
          </p:cNvCxnSpPr>
          <p:nvPr/>
        </p:nvCxnSpPr>
        <p:spPr>
          <a:xfrm flipH="1" flipV="1">
            <a:off x="1596707" y="3225113"/>
            <a:ext cx="203470" cy="1019747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>
            <a:cxnSpLocks/>
          </p:cNvCxnSpPr>
          <p:nvPr/>
        </p:nvCxnSpPr>
        <p:spPr>
          <a:xfrm flipV="1">
            <a:off x="5143582" y="3553112"/>
            <a:ext cx="10088" cy="7630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4527842" y="4998132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2235214" y="6038309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>
            <a:cxnSpLocks/>
          </p:cNvCxnSpPr>
          <p:nvPr/>
        </p:nvCxnSpPr>
        <p:spPr>
          <a:xfrm flipH="1" flipV="1">
            <a:off x="5398327" y="963827"/>
            <a:ext cx="225531" cy="1766599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271951" y="733300"/>
            <a:ext cx="811164" cy="136494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499654" y="3225113"/>
            <a:ext cx="976954" cy="18798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230140" y="3906132"/>
            <a:ext cx="62145" cy="87234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292285" y="5416698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3365101" y="2480036"/>
            <a:ext cx="3556963" cy="1317607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</a:rPr>
              <a:t>Fill in the blanks adding and subtracting these </a:t>
            </a:r>
            <a:r>
              <a:rPr lang="en-GB" dirty="0" smtClean="0">
                <a:solidFill>
                  <a:sysClr val="windowText" lastClr="000000"/>
                </a:solidFill>
              </a:rPr>
              <a:t>fractions…</a:t>
            </a:r>
            <a:endParaRPr lang="en-GB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loud 2"/>
              <p:cNvSpPr/>
              <p:nvPr/>
            </p:nvSpPr>
            <p:spPr>
              <a:xfrm>
                <a:off x="5759124" y="1338649"/>
                <a:ext cx="234652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9124" y="1338649"/>
                <a:ext cx="2346523" cy="1145059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loud 3"/>
          <p:cNvSpPr/>
          <p:nvPr/>
        </p:nvSpPr>
        <p:spPr>
          <a:xfrm>
            <a:off x="8198336" y="1636900"/>
            <a:ext cx="2932435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Cloud 4"/>
          <p:cNvSpPr/>
          <p:nvPr/>
        </p:nvSpPr>
        <p:spPr>
          <a:xfrm>
            <a:off x="9947188" y="2652584"/>
            <a:ext cx="2154195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6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Cloud 6"/>
              <p:cNvSpPr/>
              <p:nvPr/>
            </p:nvSpPr>
            <p:spPr>
              <a:xfrm>
                <a:off x="2067047" y="1234101"/>
                <a:ext cx="272360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5−2</m:t>
                          </m:r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7047" y="1234101"/>
                <a:ext cx="2723609" cy="1145059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loud 7"/>
          <p:cNvSpPr/>
          <p:nvPr/>
        </p:nvSpPr>
        <p:spPr>
          <a:xfrm>
            <a:off x="115330" y="2551053"/>
            <a:ext cx="3123655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Cloud 8"/>
          <p:cNvSpPr/>
          <p:nvPr/>
        </p:nvSpPr>
        <p:spPr>
          <a:xfrm>
            <a:off x="378340" y="3929086"/>
            <a:ext cx="2891481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3" name="Cloud 42"/>
          <p:cNvSpPr/>
          <p:nvPr/>
        </p:nvSpPr>
        <p:spPr>
          <a:xfrm>
            <a:off x="3748216" y="4060349"/>
            <a:ext cx="2553475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4" name="Cloud 43"/>
              <p:cNvSpPr/>
              <p:nvPr/>
            </p:nvSpPr>
            <p:spPr>
              <a:xfrm>
                <a:off x="2978879" y="5509247"/>
                <a:ext cx="302650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d>
                            <m:dPr>
                              <m:ctrlP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3−</m:t>
                              </m:r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  <m:d>
                            <m:dPr>
                              <m:ctrlP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</m:num>
                        <m:den>
                          <m:d>
                            <m:dPr>
                              <m:ctrlPr>
                                <a:rPr lang="en-GB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  <m:d>
                            <m:dPr>
                              <m:ctrlPr>
                                <a:rPr lang="en-GB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3−</m:t>
                              </m:r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4" name="Cloud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8879" y="5509247"/>
                <a:ext cx="3026505" cy="1145059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Cloud 44"/>
          <p:cNvSpPr/>
          <p:nvPr/>
        </p:nvSpPr>
        <p:spPr>
          <a:xfrm>
            <a:off x="208635" y="5509246"/>
            <a:ext cx="2425123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6" name="Cloud 45"/>
              <p:cNvSpPr/>
              <p:nvPr/>
            </p:nvSpPr>
            <p:spPr>
              <a:xfrm>
                <a:off x="4234249" y="110290"/>
                <a:ext cx="235190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4249" y="110290"/>
                <a:ext cx="2351903" cy="1145059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Cloud 46"/>
          <p:cNvSpPr/>
          <p:nvPr/>
        </p:nvSpPr>
        <p:spPr>
          <a:xfrm>
            <a:off x="6691449" y="82380"/>
            <a:ext cx="2996247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8" name="Cloud 47"/>
          <p:cNvSpPr/>
          <p:nvPr/>
        </p:nvSpPr>
        <p:spPr>
          <a:xfrm>
            <a:off x="9794788" y="388984"/>
            <a:ext cx="2306596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5" name="Cloud 64"/>
          <p:cNvSpPr/>
          <p:nvPr/>
        </p:nvSpPr>
        <p:spPr>
          <a:xfrm>
            <a:off x="7058267" y="2930927"/>
            <a:ext cx="2538814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6" name="Cloud 65"/>
              <p:cNvSpPr/>
              <p:nvPr/>
            </p:nvSpPr>
            <p:spPr>
              <a:xfrm>
                <a:off x="6827120" y="4535560"/>
                <a:ext cx="286057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  <m:d>
                            <m:dPr>
                              <m:ctrlPr>
                                <a:rPr lang="en-GB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−5</m:t>
                              </m:r>
                            </m:e>
                          </m:d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−4</m:t>
                          </m:r>
                          <m:d>
                            <m:dPr>
                              <m:ctrlPr>
                                <a:rPr lang="en-GB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e>
                          </m:d>
                        </m:num>
                        <m:den>
                          <m:d>
                            <m:dPr>
                              <m:ctrlPr>
                                <a:rPr lang="en-GB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e>
                          </m:d>
                          <m:d>
                            <m:dPr>
                              <m:ctrlPr>
                                <a:rPr lang="en-GB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−5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6" name="Cloud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7120" y="4535560"/>
                <a:ext cx="2860576" cy="1145059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" name="Cloud 66"/>
          <p:cNvSpPr/>
          <p:nvPr/>
        </p:nvSpPr>
        <p:spPr>
          <a:xfrm>
            <a:off x="8105648" y="5655276"/>
            <a:ext cx="2332607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482557" y="256247"/>
            <a:ext cx="352309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Exploding Algebraic Fractions </a:t>
            </a:r>
            <a:r>
              <a:rPr lang="en-GB" sz="2800" b="1" dirty="0" smtClean="0"/>
              <a:t>3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22910931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</p:cNvCxnSpPr>
          <p:nvPr/>
        </p:nvCxnSpPr>
        <p:spPr>
          <a:xfrm flipH="1" flipV="1">
            <a:off x="3748216" y="2002561"/>
            <a:ext cx="570817" cy="851328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1824081" y="2012586"/>
            <a:ext cx="816202" cy="747694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cxnSpLocks/>
          </p:cNvCxnSpPr>
          <p:nvPr/>
        </p:nvCxnSpPr>
        <p:spPr>
          <a:xfrm flipH="1" flipV="1">
            <a:off x="1596707" y="3225113"/>
            <a:ext cx="203470" cy="1019747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>
            <a:cxnSpLocks/>
          </p:cNvCxnSpPr>
          <p:nvPr/>
        </p:nvCxnSpPr>
        <p:spPr>
          <a:xfrm flipV="1">
            <a:off x="5143582" y="3553112"/>
            <a:ext cx="10088" cy="7630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4527842" y="4998132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2235214" y="6038309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>
            <a:cxnSpLocks/>
          </p:cNvCxnSpPr>
          <p:nvPr/>
        </p:nvCxnSpPr>
        <p:spPr>
          <a:xfrm flipH="1" flipV="1">
            <a:off x="5398327" y="963827"/>
            <a:ext cx="225531" cy="1766599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271951" y="733300"/>
            <a:ext cx="811164" cy="136494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499654" y="3225113"/>
            <a:ext cx="976954" cy="18798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230140" y="3906132"/>
            <a:ext cx="62145" cy="87234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292285" y="5416698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3365101" y="2480036"/>
            <a:ext cx="3556963" cy="1317607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</a:rPr>
              <a:t>Fill in the blanks adding and subtracting these </a:t>
            </a:r>
            <a:r>
              <a:rPr lang="en-GB" dirty="0" smtClean="0">
                <a:solidFill>
                  <a:sysClr val="windowText" lastClr="000000"/>
                </a:solidFill>
              </a:rPr>
              <a:t>fractions…</a:t>
            </a:r>
            <a:endParaRPr lang="en-GB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loud 2"/>
              <p:cNvSpPr/>
              <p:nvPr/>
            </p:nvSpPr>
            <p:spPr>
              <a:xfrm>
                <a:off x="5759124" y="1338649"/>
                <a:ext cx="234652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9124" y="1338649"/>
                <a:ext cx="2346523" cy="1145059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Cloud 3"/>
              <p:cNvSpPr/>
              <p:nvPr/>
            </p:nvSpPr>
            <p:spPr>
              <a:xfrm>
                <a:off x="8198336" y="1636900"/>
                <a:ext cx="293243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d>
                            <m:dPr>
                              <m:ctrlPr>
                                <a:rPr lang="en-GB" b="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  <m:d>
                            <m:dPr>
                              <m:ctrlPr>
                                <a:rPr lang="en-GB" b="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+3</m:t>
                              </m:r>
                            </m:e>
                          </m:d>
                        </m:num>
                        <m:den>
                          <m:d>
                            <m:dPr>
                              <m:ctrlPr>
                                <a:rPr lang="en-GB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+3</m:t>
                              </m:r>
                            </m:e>
                          </m:d>
                          <m:d>
                            <m:dPr>
                              <m:ctrlPr>
                                <a:rPr lang="en-GB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8336" y="1636900"/>
                <a:ext cx="2932435" cy="1145059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loud 4"/>
              <p:cNvSpPr/>
              <p:nvPr/>
            </p:nvSpPr>
            <p:spPr>
              <a:xfrm>
                <a:off x="9947188" y="2652584"/>
                <a:ext cx="215419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−8</m:t>
                          </m:r>
                        </m:num>
                        <m:den>
                          <m:d>
                            <m:dPr>
                              <m:ctrlPr>
                                <a:rPr lang="en-GB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+3</m:t>
                              </m:r>
                            </m:e>
                          </m:d>
                          <m:d>
                            <m:dPr>
                              <m:ctrlPr>
                                <a:rPr lang="en-GB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47188" y="2652584"/>
                <a:ext cx="2154195" cy="1145059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loud 6"/>
              <p:cNvSpPr/>
              <p:nvPr/>
            </p:nvSpPr>
            <p:spPr>
              <a:xfrm>
                <a:off x="2067047" y="1234101"/>
                <a:ext cx="272360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5−2</m:t>
                          </m:r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7047" y="1234101"/>
                <a:ext cx="2723609" cy="1145059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Cloud 7"/>
              <p:cNvSpPr/>
              <p:nvPr/>
            </p:nvSpPr>
            <p:spPr>
              <a:xfrm>
                <a:off x="115330" y="2551053"/>
                <a:ext cx="312365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d>
                            <m:dPr>
                              <m:ctrlPr>
                                <a:rPr lang="en-GB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GB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  <m:d>
                            <m:dPr>
                              <m:ctrlPr>
                                <a:rPr lang="en-GB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5−2</m:t>
                              </m:r>
                              <m:r>
                                <a:rPr lang="en-GB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num>
                        <m:den>
                          <m:d>
                            <m:dPr>
                              <m:ctrlPr>
                                <a:rPr lang="en-GB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5−2</m:t>
                              </m:r>
                              <m:r>
                                <a:rPr lang="en-GB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d>
                            <m:dPr>
                              <m:ctrlPr>
                                <a:rPr lang="en-GB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GB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330" y="2551053"/>
                <a:ext cx="3123655" cy="1145059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loud 8"/>
              <p:cNvSpPr/>
              <p:nvPr/>
            </p:nvSpPr>
            <p:spPr>
              <a:xfrm>
                <a:off x="378340" y="3929086"/>
                <a:ext cx="28914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−6</m:t>
                          </m:r>
                        </m:num>
                        <m:den>
                          <m:d>
                            <m:dPr>
                              <m:ctrlPr>
                                <a:rPr lang="en-GB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5−2</m:t>
                              </m:r>
                              <m:r>
                                <a:rPr lang="en-GB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d>
                            <m:dPr>
                              <m:ctrlPr>
                                <a:rPr lang="en-GB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GB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340" y="3929086"/>
                <a:ext cx="2891481" cy="1145059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Cloud 42"/>
              <p:cNvSpPr/>
              <p:nvPr/>
            </p:nvSpPr>
            <p:spPr>
              <a:xfrm>
                <a:off x="3748216" y="4060349"/>
                <a:ext cx="255347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3−</m:t>
                          </m:r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8216" y="4060349"/>
                <a:ext cx="2553475" cy="1145059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" name="Cloud 43"/>
              <p:cNvSpPr/>
              <p:nvPr/>
            </p:nvSpPr>
            <p:spPr>
              <a:xfrm>
                <a:off x="2978879" y="5509247"/>
                <a:ext cx="302650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d>
                            <m:dPr>
                              <m:ctrlP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3−</m:t>
                              </m:r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  <m:d>
                            <m:dPr>
                              <m:ctrlP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</m:num>
                        <m:den>
                          <m:d>
                            <m:dPr>
                              <m:ctrlPr>
                                <a:rPr lang="en-GB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  <m:d>
                            <m:dPr>
                              <m:ctrlPr>
                                <a:rPr lang="en-GB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3−</m:t>
                              </m:r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4" name="Cloud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8879" y="5509247"/>
                <a:ext cx="3026505" cy="1145059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Cloud 44"/>
              <p:cNvSpPr/>
              <p:nvPr/>
            </p:nvSpPr>
            <p:spPr>
              <a:xfrm>
                <a:off x="208635" y="5509246"/>
                <a:ext cx="242512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+11</m:t>
                          </m:r>
                        </m:num>
                        <m:den>
                          <m:d>
                            <m:dPr>
                              <m:ctrlPr>
                                <a:rPr lang="en-GB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  <m:d>
                            <m:dPr>
                              <m:ctrlPr>
                                <a:rPr lang="en-GB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3−</m:t>
                              </m:r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635" y="5509246"/>
                <a:ext cx="2425123" cy="1145059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6" name="Cloud 45"/>
              <p:cNvSpPr/>
              <p:nvPr/>
            </p:nvSpPr>
            <p:spPr>
              <a:xfrm>
                <a:off x="4234249" y="110290"/>
                <a:ext cx="235190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4249" y="110290"/>
                <a:ext cx="2351903" cy="1145059"/>
              </a:xfrm>
              <a:prstGeom prst="cloud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Cloud 46"/>
              <p:cNvSpPr/>
              <p:nvPr/>
            </p:nvSpPr>
            <p:spPr>
              <a:xfrm>
                <a:off x="6691449" y="82380"/>
                <a:ext cx="299624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d>
                            <m:dPr>
                              <m:ctrlPr>
                                <a:rPr lang="en-GB" b="0" i="1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</m:e>
                          </m:d>
                          <m: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  <m:d>
                            <m:dPr>
                              <m:ctrlPr>
                                <a:rPr lang="en-GB" b="0" i="1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</m:num>
                        <m:den>
                          <m:d>
                            <m:dPr>
                              <m:ctrlPr>
                                <a:rPr lang="en-GB" i="1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  <m:d>
                            <m:dPr>
                              <m:ctrlPr>
                                <a:rPr lang="en-GB" i="1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7" name="Cloud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1449" y="82380"/>
                <a:ext cx="2996247" cy="1145059"/>
              </a:xfrm>
              <a:prstGeom prst="cloud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8" name="Cloud 47"/>
              <p:cNvSpPr/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+8</m:t>
                          </m:r>
                        </m:num>
                        <m:den>
                          <m:d>
                            <m:dPr>
                              <m:ctrlPr>
                                <a:rPr lang="en-GB" i="1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  <m:d>
                            <m:dPr>
                              <m:ctrlPr>
                                <a:rPr lang="en-GB" i="1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8" name="Cloud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5" name="Cloud 64"/>
              <p:cNvSpPr/>
              <p:nvPr/>
            </p:nvSpPr>
            <p:spPr>
              <a:xfrm>
                <a:off x="7058267" y="2930927"/>
                <a:ext cx="253881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den>
                      </m:f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5" name="Cloud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8267" y="2930927"/>
                <a:ext cx="2538814" cy="1145059"/>
              </a:xfrm>
              <a:prstGeom prst="cloud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6" name="Cloud 65"/>
              <p:cNvSpPr/>
              <p:nvPr/>
            </p:nvSpPr>
            <p:spPr>
              <a:xfrm>
                <a:off x="6827120" y="4535560"/>
                <a:ext cx="286057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  <m:d>
                            <m:dPr>
                              <m:ctrlPr>
                                <a:rPr lang="en-GB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−5</m:t>
                              </m:r>
                            </m:e>
                          </m:d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−4</m:t>
                          </m:r>
                          <m:d>
                            <m:dPr>
                              <m:ctrlPr>
                                <a:rPr lang="en-GB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e>
                          </m:d>
                        </m:num>
                        <m:den>
                          <m:d>
                            <m:dPr>
                              <m:ctrlPr>
                                <a:rPr lang="en-GB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e>
                          </m:d>
                          <m:d>
                            <m:dPr>
                              <m:ctrlPr>
                                <a:rPr lang="en-GB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−5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6" name="Cloud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7120" y="4535560"/>
                <a:ext cx="2860576" cy="1145059"/>
              </a:xfrm>
              <a:prstGeom prst="cloud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7" name="Cloud 66"/>
              <p:cNvSpPr/>
              <p:nvPr/>
            </p:nvSpPr>
            <p:spPr>
              <a:xfrm>
                <a:off x="8105648" y="5655276"/>
                <a:ext cx="233260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−23</m:t>
                          </m:r>
                        </m:num>
                        <m:den>
                          <m:d>
                            <m:dPr>
                              <m:ctrlPr>
                                <a:rPr lang="en-GB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e>
                          </m:d>
                          <m:d>
                            <m:dPr>
                              <m:ctrlPr>
                                <a:rPr lang="en-GB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−5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7" name="Cloud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5648" y="5655276"/>
                <a:ext cx="2332607" cy="1145059"/>
              </a:xfrm>
              <a:prstGeom prst="cloud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482557" y="256247"/>
            <a:ext cx="352309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Exploding Algebraic Fractions 3 – Answers</a:t>
            </a:r>
          </a:p>
        </p:txBody>
      </p:sp>
    </p:spTree>
    <p:extLst>
      <p:ext uri="{BB962C8B-B14F-4D97-AF65-F5344CB8AC3E}">
        <p14:creationId xmlns:p14="http://schemas.microsoft.com/office/powerpoint/2010/main" val="39077942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</p:cNvCxnSpPr>
          <p:nvPr/>
        </p:nvCxnSpPr>
        <p:spPr>
          <a:xfrm flipH="1" flipV="1">
            <a:off x="4352163" y="2177178"/>
            <a:ext cx="320135" cy="78977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2194058" y="2051222"/>
            <a:ext cx="1034840" cy="601362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cxnSpLocks/>
          </p:cNvCxnSpPr>
          <p:nvPr/>
        </p:nvCxnSpPr>
        <p:spPr>
          <a:xfrm flipH="1" flipV="1">
            <a:off x="1679491" y="3348536"/>
            <a:ext cx="203470" cy="1019747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>
            <a:cxnSpLocks/>
          </p:cNvCxnSpPr>
          <p:nvPr/>
        </p:nvCxnSpPr>
        <p:spPr>
          <a:xfrm flipV="1">
            <a:off x="5143582" y="3553112"/>
            <a:ext cx="10088" cy="7630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4527842" y="4998132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2235214" y="6038309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>
            <a:cxnSpLocks/>
          </p:cNvCxnSpPr>
          <p:nvPr/>
        </p:nvCxnSpPr>
        <p:spPr>
          <a:xfrm flipH="1" flipV="1">
            <a:off x="5533864" y="961514"/>
            <a:ext cx="89993" cy="1768912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271951" y="733300"/>
            <a:ext cx="811164" cy="136494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301691" y="3282880"/>
            <a:ext cx="1174917" cy="13021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880022"/>
            <a:ext cx="62145" cy="87234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081320" y="5525337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3365101" y="2480036"/>
            <a:ext cx="3556963" cy="1317607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</a:rPr>
              <a:t>Fill in the blanks adding and subtracting these </a:t>
            </a:r>
            <a:r>
              <a:rPr lang="en-GB" dirty="0" smtClean="0">
                <a:solidFill>
                  <a:sysClr val="windowText" lastClr="000000"/>
                </a:solidFill>
              </a:rPr>
              <a:t>fractions…</a:t>
            </a:r>
            <a:endParaRPr lang="en-GB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loud 2"/>
              <p:cNvSpPr/>
              <p:nvPr/>
            </p:nvSpPr>
            <p:spPr>
              <a:xfrm>
                <a:off x="5879855" y="1338649"/>
                <a:ext cx="219734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+8</m:t>
                          </m:r>
                        </m:num>
                        <m:den>
                          <m:sSup>
                            <m:sSupPr>
                              <m:ctrlPr>
                                <a:rPr lang="en-GB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+5</m:t>
                          </m:r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+6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9855" y="1338649"/>
                <a:ext cx="2197346" cy="1145059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loud 3"/>
          <p:cNvSpPr/>
          <p:nvPr/>
        </p:nvSpPr>
        <p:spPr>
          <a:xfrm>
            <a:off x="8295505" y="1507525"/>
            <a:ext cx="2142749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Cloud 4"/>
          <p:cNvSpPr/>
          <p:nvPr/>
        </p:nvSpPr>
        <p:spPr>
          <a:xfrm>
            <a:off x="9947188" y="2652584"/>
            <a:ext cx="2154195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6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Cloud 6"/>
              <p:cNvSpPr/>
              <p:nvPr/>
            </p:nvSpPr>
            <p:spPr>
              <a:xfrm>
                <a:off x="2637948" y="1326293"/>
                <a:ext cx="264662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GB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sSup>
                            <m:sSupPr>
                              <m:ctrlPr>
                                <a:rPr lang="en-GB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GB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+9</m:t>
                          </m:r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7948" y="1326293"/>
                <a:ext cx="2646629" cy="1145059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loud 7"/>
          <p:cNvSpPr/>
          <p:nvPr/>
        </p:nvSpPr>
        <p:spPr>
          <a:xfrm>
            <a:off x="181233" y="2450194"/>
            <a:ext cx="2610594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Cloud 8"/>
          <p:cNvSpPr/>
          <p:nvPr/>
        </p:nvSpPr>
        <p:spPr>
          <a:xfrm>
            <a:off x="694221" y="3945707"/>
            <a:ext cx="2331375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3" name="Cloud 42"/>
              <p:cNvSpPr/>
              <p:nvPr/>
            </p:nvSpPr>
            <p:spPr>
              <a:xfrm>
                <a:off x="4005650" y="4060349"/>
                <a:ext cx="229604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−12</m:t>
                          </m:r>
                        </m:num>
                        <m:den>
                          <m:sSup>
                            <m:sSupPr>
                              <m:ctrlPr>
                                <a:rPr lang="en-GB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−20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5650" y="4060349"/>
                <a:ext cx="2296041" cy="1145059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Cloud 43"/>
          <p:cNvSpPr/>
          <p:nvPr/>
        </p:nvSpPr>
        <p:spPr>
          <a:xfrm>
            <a:off x="3166020" y="5509247"/>
            <a:ext cx="2088803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45" name="Cloud 44"/>
          <p:cNvSpPr/>
          <p:nvPr/>
        </p:nvSpPr>
        <p:spPr>
          <a:xfrm>
            <a:off x="208636" y="5509246"/>
            <a:ext cx="2244814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6" name="Cloud 45"/>
              <p:cNvSpPr/>
              <p:nvPr/>
            </p:nvSpPr>
            <p:spPr>
              <a:xfrm>
                <a:off x="4527842" y="110290"/>
                <a:ext cx="2058310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+6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+15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7842" y="110290"/>
                <a:ext cx="2058310" cy="1145059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Cloud 46"/>
          <p:cNvSpPr/>
          <p:nvPr/>
        </p:nvSpPr>
        <p:spPr>
          <a:xfrm>
            <a:off x="7348146" y="82380"/>
            <a:ext cx="2125367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8" name="Cloud 47"/>
          <p:cNvSpPr/>
          <p:nvPr/>
        </p:nvSpPr>
        <p:spPr>
          <a:xfrm>
            <a:off x="9794788" y="388984"/>
            <a:ext cx="2306596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5" name="Cloud 64"/>
          <p:cNvSpPr/>
          <p:nvPr/>
        </p:nvSpPr>
        <p:spPr>
          <a:xfrm>
            <a:off x="7058267" y="2930927"/>
            <a:ext cx="2217537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6" name="Cloud 65"/>
              <p:cNvSpPr/>
              <p:nvPr/>
            </p:nvSpPr>
            <p:spPr>
              <a:xfrm>
                <a:off x="6827120" y="4535560"/>
                <a:ext cx="243427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d>
                            <m:dPr>
                              <m:ctrlPr>
                                <a:rPr lang="en-GB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GB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num>
                        <m:den>
                          <m:d>
                            <m:dPr>
                              <m:ctrlPr>
                                <a:rPr lang="en-GB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+4</m:t>
                              </m:r>
                            </m:e>
                          </m:d>
                          <m:d>
                            <m:dPr>
                              <m:ctrlPr>
                                <a:rPr lang="en-GB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GB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6" name="Cloud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7120" y="4535560"/>
                <a:ext cx="2434279" cy="1145059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" name="Cloud 66"/>
          <p:cNvSpPr/>
          <p:nvPr/>
        </p:nvSpPr>
        <p:spPr>
          <a:xfrm>
            <a:off x="8105648" y="5655276"/>
            <a:ext cx="2332607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482557" y="256247"/>
            <a:ext cx="352309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Exploding Algebraic Fractions </a:t>
            </a:r>
            <a:r>
              <a:rPr lang="en-GB" sz="2800" b="1" dirty="0" smtClean="0"/>
              <a:t>4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4645582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</p:cNvCxnSpPr>
          <p:nvPr/>
        </p:nvCxnSpPr>
        <p:spPr>
          <a:xfrm flipH="1" flipV="1">
            <a:off x="4352163" y="2177178"/>
            <a:ext cx="320135" cy="78977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2194058" y="2051222"/>
            <a:ext cx="1034840" cy="601362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cxnSpLocks/>
          </p:cNvCxnSpPr>
          <p:nvPr/>
        </p:nvCxnSpPr>
        <p:spPr>
          <a:xfrm flipH="1" flipV="1">
            <a:off x="1679491" y="3348536"/>
            <a:ext cx="203470" cy="1019747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>
            <a:cxnSpLocks/>
          </p:cNvCxnSpPr>
          <p:nvPr/>
        </p:nvCxnSpPr>
        <p:spPr>
          <a:xfrm flipV="1">
            <a:off x="5143582" y="3553112"/>
            <a:ext cx="10088" cy="7630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4527842" y="4998132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2235214" y="6038309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>
            <a:cxnSpLocks/>
          </p:cNvCxnSpPr>
          <p:nvPr/>
        </p:nvCxnSpPr>
        <p:spPr>
          <a:xfrm flipH="1" flipV="1">
            <a:off x="5533864" y="961514"/>
            <a:ext cx="89993" cy="1768912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271951" y="733300"/>
            <a:ext cx="811164" cy="136494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301691" y="3282880"/>
            <a:ext cx="1174917" cy="13021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880022"/>
            <a:ext cx="62145" cy="87234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081320" y="5525337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3365101" y="2480036"/>
            <a:ext cx="3556963" cy="1317607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</a:rPr>
              <a:t>Fill in the blanks adding and subtracting these </a:t>
            </a:r>
            <a:r>
              <a:rPr lang="en-GB" dirty="0" smtClean="0">
                <a:solidFill>
                  <a:sysClr val="windowText" lastClr="000000"/>
                </a:solidFill>
              </a:rPr>
              <a:t>fractions…</a:t>
            </a:r>
            <a:endParaRPr lang="en-GB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loud 2"/>
              <p:cNvSpPr/>
              <p:nvPr/>
            </p:nvSpPr>
            <p:spPr>
              <a:xfrm>
                <a:off x="5879855" y="1338649"/>
                <a:ext cx="219734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+8</m:t>
                          </m:r>
                        </m:num>
                        <m:den>
                          <m:sSup>
                            <m:sSupPr>
                              <m:ctrlPr>
                                <a:rPr lang="en-GB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+5</m:t>
                          </m:r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+6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9855" y="1338649"/>
                <a:ext cx="2197346" cy="1145059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Cloud 3"/>
              <p:cNvSpPr/>
              <p:nvPr/>
            </p:nvSpPr>
            <p:spPr>
              <a:xfrm>
                <a:off x="8295505" y="1507525"/>
                <a:ext cx="214274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4(</m:t>
                          </m:r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+2)</m:t>
                          </m:r>
                        </m:num>
                        <m:den>
                          <m:d>
                            <m:dPr>
                              <m:ctrlPr>
                                <a:rPr lang="en-GB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+3</m:t>
                              </m:r>
                            </m:e>
                          </m:d>
                          <m:d>
                            <m:dPr>
                              <m:ctrlPr>
                                <a:rPr lang="en-GB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5505" y="1507525"/>
                <a:ext cx="2142749" cy="1145059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loud 4"/>
              <p:cNvSpPr/>
              <p:nvPr/>
            </p:nvSpPr>
            <p:spPr>
              <a:xfrm>
                <a:off x="9947188" y="2652584"/>
                <a:ext cx="215419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47188" y="2652584"/>
                <a:ext cx="2154195" cy="1145059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loud 6"/>
              <p:cNvSpPr/>
              <p:nvPr/>
            </p:nvSpPr>
            <p:spPr>
              <a:xfrm>
                <a:off x="2637948" y="1326293"/>
                <a:ext cx="264662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GB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sSup>
                            <m:sSupPr>
                              <m:ctrlPr>
                                <a:rPr lang="en-GB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GB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+9</m:t>
                          </m:r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7948" y="1326293"/>
                <a:ext cx="2646629" cy="1145059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Cloud 7"/>
              <p:cNvSpPr/>
              <p:nvPr/>
            </p:nvSpPr>
            <p:spPr>
              <a:xfrm>
                <a:off x="181233" y="2450194"/>
                <a:ext cx="261059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GB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GB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  <m:d>
                            <m:dPr>
                              <m:ctrlPr>
                                <a:rPr lang="en-GB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GB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num>
                        <m:den>
                          <m:d>
                            <m:dPr>
                              <m:ctrlPr>
                                <a:rPr lang="en-GB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+5</m:t>
                              </m:r>
                            </m:e>
                          </m:d>
                          <m:d>
                            <m:dPr>
                              <m:ctrlPr>
                                <a:rPr lang="en-GB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GB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233" y="2450194"/>
                <a:ext cx="2610594" cy="1145059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loud 8"/>
              <p:cNvSpPr/>
              <p:nvPr/>
            </p:nvSpPr>
            <p:spPr>
              <a:xfrm>
                <a:off x="694221" y="3945707"/>
                <a:ext cx="233137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+5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221" y="3945707"/>
                <a:ext cx="2331375" cy="1145059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Cloud 42"/>
              <p:cNvSpPr/>
              <p:nvPr/>
            </p:nvSpPr>
            <p:spPr>
              <a:xfrm>
                <a:off x="4005650" y="4060349"/>
                <a:ext cx="229604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−12</m:t>
                          </m:r>
                        </m:num>
                        <m:den>
                          <m:sSup>
                            <m:sSupPr>
                              <m:ctrlPr>
                                <a:rPr lang="en-GB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−20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5650" y="4060349"/>
                <a:ext cx="2296041" cy="1145059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" name="Cloud 43"/>
              <p:cNvSpPr/>
              <p:nvPr/>
            </p:nvSpPr>
            <p:spPr>
              <a:xfrm>
                <a:off x="3166020" y="5509247"/>
                <a:ext cx="208880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GB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e>
                          </m:d>
                          <m:d>
                            <m:dPr>
                              <m:ctrlPr>
                                <a:rPr lang="en-GB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+4</m:t>
                              </m:r>
                            </m:e>
                          </m:d>
                        </m:num>
                        <m:den>
                          <m:d>
                            <m:dPr>
                              <m:ctrlPr>
                                <a:rPr lang="en-GB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−5</m:t>
                              </m:r>
                            </m:e>
                          </m:d>
                          <m:d>
                            <m:dPr>
                              <m:ctrlPr>
                                <a:rPr lang="en-GB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+4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4" name="Cloud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6020" y="5509247"/>
                <a:ext cx="2088803" cy="1145059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Cloud 44"/>
              <p:cNvSpPr/>
              <p:nvPr/>
            </p:nvSpPr>
            <p:spPr>
              <a:xfrm>
                <a:off x="208636" y="5509246"/>
                <a:ext cx="224481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636" y="5509246"/>
                <a:ext cx="2244814" cy="1145059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6" name="Cloud 45"/>
              <p:cNvSpPr/>
              <p:nvPr/>
            </p:nvSpPr>
            <p:spPr>
              <a:xfrm>
                <a:off x="4527842" y="110290"/>
                <a:ext cx="2058310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+6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+15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7842" y="110290"/>
                <a:ext cx="2058310" cy="1145059"/>
              </a:xfrm>
              <a:prstGeom prst="cloud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Cloud 46"/>
              <p:cNvSpPr/>
              <p:nvPr/>
            </p:nvSpPr>
            <p:spPr>
              <a:xfrm>
                <a:off x="7348146" y="82380"/>
                <a:ext cx="212536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d>
                            <m:dPr>
                              <m:ctrlPr>
                                <a:rPr lang="en-GB" b="0" i="1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+3</m:t>
                              </m:r>
                            </m:e>
                          </m:d>
                        </m:num>
                        <m:den>
                          <m: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d>
                            <m:dPr>
                              <m:ctrlPr>
                                <a:rPr lang="en-GB" b="0" i="1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+3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7" name="Cloud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8146" y="82380"/>
                <a:ext cx="2125367" cy="1145059"/>
              </a:xfrm>
              <a:prstGeom prst="cloud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8" name="Cloud 47"/>
              <p:cNvSpPr/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8" name="Cloud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5" name="Cloud 64"/>
              <p:cNvSpPr/>
              <p:nvPr/>
            </p:nvSpPr>
            <p:spPr>
              <a:xfrm>
                <a:off x="7058267" y="2930927"/>
                <a:ext cx="221753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en-GB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+7</m:t>
                          </m:r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−4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5" name="Cloud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8267" y="2930927"/>
                <a:ext cx="2217537" cy="1145059"/>
              </a:xfrm>
              <a:prstGeom prst="cloud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6" name="Cloud 65"/>
              <p:cNvSpPr/>
              <p:nvPr/>
            </p:nvSpPr>
            <p:spPr>
              <a:xfrm>
                <a:off x="6827120" y="4535560"/>
                <a:ext cx="243427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d>
                            <m:dPr>
                              <m:ctrlPr>
                                <a:rPr lang="en-GB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GB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num>
                        <m:den>
                          <m:d>
                            <m:dPr>
                              <m:ctrlPr>
                                <a:rPr lang="en-GB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+4</m:t>
                              </m:r>
                            </m:e>
                          </m:d>
                          <m:d>
                            <m:dPr>
                              <m:ctrlPr>
                                <a:rPr lang="en-GB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GB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6" name="Cloud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7120" y="4535560"/>
                <a:ext cx="2434279" cy="1145059"/>
              </a:xfrm>
              <a:prstGeom prst="cloud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7" name="Cloud 66"/>
              <p:cNvSpPr/>
              <p:nvPr/>
            </p:nvSpPr>
            <p:spPr>
              <a:xfrm>
                <a:off x="8105648" y="5655276"/>
                <a:ext cx="233260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+4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7" name="Cloud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5648" y="5655276"/>
                <a:ext cx="2332607" cy="1145059"/>
              </a:xfrm>
              <a:prstGeom prst="cloud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482557" y="256247"/>
            <a:ext cx="352309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Exploding Algebraic Fractions </a:t>
            </a:r>
            <a:r>
              <a:rPr lang="en-GB" sz="2800" b="1" dirty="0" smtClean="0"/>
              <a:t>4 </a:t>
            </a:r>
            <a:r>
              <a:rPr lang="en-GB" sz="2800" b="1" dirty="0"/>
              <a:t>– Answers</a:t>
            </a:r>
          </a:p>
        </p:txBody>
      </p:sp>
    </p:spTree>
    <p:extLst>
      <p:ext uri="{BB962C8B-B14F-4D97-AF65-F5344CB8AC3E}">
        <p14:creationId xmlns:p14="http://schemas.microsoft.com/office/powerpoint/2010/main" val="14052655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</p:cNvCxnSpPr>
          <p:nvPr/>
        </p:nvCxnSpPr>
        <p:spPr>
          <a:xfrm flipH="1" flipV="1">
            <a:off x="4352163" y="2177178"/>
            <a:ext cx="320135" cy="78977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2322014" y="1954559"/>
            <a:ext cx="1326996" cy="81691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cxnSpLocks/>
          </p:cNvCxnSpPr>
          <p:nvPr/>
        </p:nvCxnSpPr>
        <p:spPr>
          <a:xfrm flipH="1" flipV="1">
            <a:off x="1463662" y="2483709"/>
            <a:ext cx="203470" cy="1019747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>
            <a:cxnSpLocks/>
          </p:cNvCxnSpPr>
          <p:nvPr/>
        </p:nvCxnSpPr>
        <p:spPr>
          <a:xfrm flipV="1">
            <a:off x="5143582" y="3553112"/>
            <a:ext cx="10088" cy="7630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4527842" y="4998132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2235214" y="6038309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>
            <a:cxnSpLocks/>
          </p:cNvCxnSpPr>
          <p:nvPr/>
        </p:nvCxnSpPr>
        <p:spPr>
          <a:xfrm flipH="1" flipV="1">
            <a:off x="5533864" y="961514"/>
            <a:ext cx="89993" cy="1768912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271951" y="733300"/>
            <a:ext cx="811164" cy="136494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301691" y="3282880"/>
            <a:ext cx="1174917" cy="13021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880022"/>
            <a:ext cx="62145" cy="87234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081320" y="5525337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3365101" y="2480036"/>
            <a:ext cx="3556963" cy="1317607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</a:rPr>
              <a:t>Fill in the blanks adding and subtracting these </a:t>
            </a:r>
            <a:r>
              <a:rPr lang="en-GB" dirty="0" smtClean="0">
                <a:solidFill>
                  <a:sysClr val="windowText" lastClr="000000"/>
                </a:solidFill>
              </a:rPr>
              <a:t>fractions…</a:t>
            </a:r>
            <a:endParaRPr lang="en-GB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loud 2"/>
              <p:cNvSpPr/>
              <p:nvPr/>
            </p:nvSpPr>
            <p:spPr>
              <a:xfrm>
                <a:off x="5879855" y="1338649"/>
                <a:ext cx="219734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/>
                        <m:den/>
                      </m:f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9855" y="1338649"/>
                <a:ext cx="2197346" cy="1145059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8295505" y="1507525"/>
                <a:ext cx="214274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/>
                        <m:den/>
                      </m:f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5505" y="1507525"/>
                <a:ext cx="2142749" cy="1145059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9947188" y="2652584"/>
                <a:ext cx="215419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/>
                        <m:den/>
                      </m:f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47188" y="2652584"/>
                <a:ext cx="2154195" cy="1145059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loud 6"/>
              <p:cNvSpPr/>
              <p:nvPr/>
            </p:nvSpPr>
            <p:spPr>
              <a:xfrm>
                <a:off x="2563806" y="1326293"/>
                <a:ext cx="264662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/>
                        <m:den/>
                      </m:f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3806" y="1326293"/>
                <a:ext cx="2646629" cy="1145059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211899" y="1585367"/>
                <a:ext cx="213360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/>
                        <m:den/>
                      </m:f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899" y="1585367"/>
                <a:ext cx="2133603" cy="1145059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313120" y="3208819"/>
                <a:ext cx="28914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/>
                        <m:den/>
                      </m:f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120" y="3208819"/>
                <a:ext cx="2891481" cy="1145059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Cloud 42"/>
              <p:cNvSpPr/>
              <p:nvPr/>
            </p:nvSpPr>
            <p:spPr>
              <a:xfrm>
                <a:off x="4005650" y="4060349"/>
                <a:ext cx="229604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/>
                        <m:den/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5650" y="4060349"/>
                <a:ext cx="2296041" cy="1145059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Cloud 43"/>
              <p:cNvSpPr/>
              <p:nvPr/>
            </p:nvSpPr>
            <p:spPr>
              <a:xfrm>
                <a:off x="3166020" y="5509247"/>
                <a:ext cx="208880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/>
                        <m:den/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4" name="Cloud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6020" y="5509247"/>
                <a:ext cx="2088803" cy="1145059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Cloud 44"/>
              <p:cNvSpPr/>
              <p:nvPr/>
            </p:nvSpPr>
            <p:spPr>
              <a:xfrm>
                <a:off x="208636" y="5509246"/>
                <a:ext cx="224481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/>
                        <m:den/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636" y="5509246"/>
                <a:ext cx="2244814" cy="1145059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6" name="Cloud 45"/>
              <p:cNvSpPr/>
              <p:nvPr/>
            </p:nvSpPr>
            <p:spPr>
              <a:xfrm>
                <a:off x="4527842" y="110290"/>
                <a:ext cx="2058310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/>
                        <m:den/>
                      </m:f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7842" y="110290"/>
                <a:ext cx="2058310" cy="1145059"/>
              </a:xfrm>
              <a:prstGeom prst="cloud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Cloud 46"/>
              <p:cNvSpPr/>
              <p:nvPr/>
            </p:nvSpPr>
            <p:spPr>
              <a:xfrm>
                <a:off x="7348146" y="82380"/>
                <a:ext cx="212536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/>
                        <m:den/>
                      </m:f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7" name="Cloud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8146" y="82380"/>
                <a:ext cx="2125367" cy="1145059"/>
              </a:xfrm>
              <a:prstGeom prst="cloud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Cloud 47"/>
              <p:cNvSpPr/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/>
                        <m:den/>
                      </m:f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8" name="Cloud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5" name="Cloud 64"/>
              <p:cNvSpPr/>
              <p:nvPr/>
            </p:nvSpPr>
            <p:spPr>
              <a:xfrm>
                <a:off x="7058267" y="2930927"/>
                <a:ext cx="221753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/>
                        <m:den/>
                      </m:f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5" name="Cloud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8267" y="2930927"/>
                <a:ext cx="2217537" cy="1145059"/>
              </a:xfrm>
              <a:prstGeom prst="cloud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Cloud 65"/>
              <p:cNvSpPr/>
              <p:nvPr/>
            </p:nvSpPr>
            <p:spPr>
              <a:xfrm>
                <a:off x="6827120" y="4535560"/>
                <a:ext cx="243427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/>
                        <m:den/>
                      </m:f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6" name="Cloud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7120" y="4535560"/>
                <a:ext cx="2434279" cy="1145059"/>
              </a:xfrm>
              <a:prstGeom prst="cloud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Cloud 66"/>
              <p:cNvSpPr/>
              <p:nvPr/>
            </p:nvSpPr>
            <p:spPr>
              <a:xfrm>
                <a:off x="8105648" y="5655276"/>
                <a:ext cx="233260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/>
                        <m:den/>
                      </m:f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7" name="Cloud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5648" y="5655276"/>
                <a:ext cx="2332607" cy="1145059"/>
              </a:xfrm>
              <a:prstGeom prst="cloud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482557" y="256247"/>
            <a:ext cx="352309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Exploding Algebraic </a:t>
            </a:r>
            <a:r>
              <a:rPr lang="en-GB" sz="2800" b="1" dirty="0" smtClean="0"/>
              <a:t>Fractions </a:t>
            </a:r>
            <a:r>
              <a:rPr lang="en-GB" sz="2800" b="1" dirty="0"/>
              <a:t>– </a:t>
            </a:r>
            <a:r>
              <a:rPr lang="en-GB" sz="2800" b="1" dirty="0" smtClean="0"/>
              <a:t>Template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41557152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</p:cNvCxnSpPr>
          <p:nvPr/>
        </p:nvCxnSpPr>
        <p:spPr>
          <a:xfrm flipH="1" flipV="1">
            <a:off x="4352163" y="2177178"/>
            <a:ext cx="320135" cy="78977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2187597" y="1924306"/>
            <a:ext cx="903292" cy="720413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cxnSpLocks/>
          </p:cNvCxnSpPr>
          <p:nvPr/>
        </p:nvCxnSpPr>
        <p:spPr>
          <a:xfrm flipH="1" flipV="1">
            <a:off x="1656953" y="3369694"/>
            <a:ext cx="203470" cy="1019747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>
            <a:cxnSpLocks/>
          </p:cNvCxnSpPr>
          <p:nvPr/>
        </p:nvCxnSpPr>
        <p:spPr>
          <a:xfrm flipV="1">
            <a:off x="5143582" y="3553112"/>
            <a:ext cx="10088" cy="7630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4527842" y="4998132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2235214" y="6038309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>
            <a:cxnSpLocks/>
          </p:cNvCxnSpPr>
          <p:nvPr/>
        </p:nvCxnSpPr>
        <p:spPr>
          <a:xfrm flipH="1" flipV="1">
            <a:off x="5533864" y="961514"/>
            <a:ext cx="89993" cy="1768912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271951" y="733300"/>
            <a:ext cx="811164" cy="136494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301691" y="3282880"/>
            <a:ext cx="1174917" cy="13021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880022"/>
            <a:ext cx="62145" cy="87234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081320" y="5525337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3365101" y="2480036"/>
            <a:ext cx="3556963" cy="1317607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ysClr val="windowText" lastClr="000000"/>
              </a:solidFill>
            </a:endParaRPr>
          </a:p>
        </p:txBody>
      </p:sp>
      <p:sp>
        <p:nvSpPr>
          <p:cNvPr id="3" name="Cloud 2"/>
          <p:cNvSpPr/>
          <p:nvPr/>
        </p:nvSpPr>
        <p:spPr>
          <a:xfrm>
            <a:off x="5879855" y="1338649"/>
            <a:ext cx="2197346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Cloud 3"/>
          <p:cNvSpPr/>
          <p:nvPr/>
        </p:nvSpPr>
        <p:spPr>
          <a:xfrm>
            <a:off x="8295505" y="1507525"/>
            <a:ext cx="2326300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Cloud 4"/>
          <p:cNvSpPr/>
          <p:nvPr/>
        </p:nvSpPr>
        <p:spPr>
          <a:xfrm>
            <a:off x="9704174" y="2652584"/>
            <a:ext cx="2397210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Cloud 6"/>
          <p:cNvSpPr/>
          <p:nvPr/>
        </p:nvSpPr>
        <p:spPr>
          <a:xfrm>
            <a:off x="2563806" y="1326293"/>
            <a:ext cx="2646629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Cloud 7"/>
          <p:cNvSpPr/>
          <p:nvPr/>
        </p:nvSpPr>
        <p:spPr>
          <a:xfrm>
            <a:off x="405190" y="2471352"/>
            <a:ext cx="2467395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Cloud 8"/>
          <p:cNvSpPr/>
          <p:nvPr/>
        </p:nvSpPr>
        <p:spPr>
          <a:xfrm>
            <a:off x="506411" y="4094804"/>
            <a:ext cx="2891481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3" name="Cloud 42"/>
          <p:cNvSpPr/>
          <p:nvPr/>
        </p:nvSpPr>
        <p:spPr>
          <a:xfrm>
            <a:off x="4005650" y="4060349"/>
            <a:ext cx="2296041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44" name="Cloud 43"/>
          <p:cNvSpPr/>
          <p:nvPr/>
        </p:nvSpPr>
        <p:spPr>
          <a:xfrm>
            <a:off x="3090889" y="5509247"/>
            <a:ext cx="2317787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45" name="Cloud 44"/>
          <p:cNvSpPr/>
          <p:nvPr/>
        </p:nvSpPr>
        <p:spPr>
          <a:xfrm>
            <a:off x="208636" y="5509246"/>
            <a:ext cx="2244814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46" name="Cloud 45"/>
          <p:cNvSpPr/>
          <p:nvPr/>
        </p:nvSpPr>
        <p:spPr>
          <a:xfrm>
            <a:off x="4367888" y="110290"/>
            <a:ext cx="2218264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7" name="Cloud 46"/>
          <p:cNvSpPr/>
          <p:nvPr/>
        </p:nvSpPr>
        <p:spPr>
          <a:xfrm>
            <a:off x="7058268" y="82380"/>
            <a:ext cx="2415246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8" name="Cloud 47"/>
          <p:cNvSpPr/>
          <p:nvPr/>
        </p:nvSpPr>
        <p:spPr>
          <a:xfrm>
            <a:off x="9794788" y="388984"/>
            <a:ext cx="2306596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5" name="Cloud 64"/>
          <p:cNvSpPr/>
          <p:nvPr/>
        </p:nvSpPr>
        <p:spPr>
          <a:xfrm>
            <a:off x="7058267" y="2930927"/>
            <a:ext cx="2217537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66" name="Cloud 65"/>
          <p:cNvSpPr/>
          <p:nvPr/>
        </p:nvSpPr>
        <p:spPr>
          <a:xfrm>
            <a:off x="6827120" y="4535560"/>
            <a:ext cx="2434279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67" name="Cloud 66"/>
          <p:cNvSpPr/>
          <p:nvPr/>
        </p:nvSpPr>
        <p:spPr>
          <a:xfrm>
            <a:off x="8105648" y="5655276"/>
            <a:ext cx="2332607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482557" y="256247"/>
            <a:ext cx="352309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Exploding Algebraic </a:t>
            </a:r>
            <a:r>
              <a:rPr lang="en-GB" sz="2800" b="1" dirty="0" smtClean="0"/>
              <a:t>Fractions </a:t>
            </a:r>
            <a:r>
              <a:rPr lang="en-GB" sz="2800" b="1" dirty="0"/>
              <a:t>– </a:t>
            </a:r>
            <a:r>
              <a:rPr lang="en-GB" sz="2800" b="1" dirty="0" smtClean="0"/>
              <a:t>Blank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15878177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</p:cNvCxnSpPr>
          <p:nvPr/>
        </p:nvCxnSpPr>
        <p:spPr>
          <a:xfrm flipH="1" flipV="1">
            <a:off x="4352163" y="2177178"/>
            <a:ext cx="320135" cy="7897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2187597" y="1924306"/>
            <a:ext cx="903292" cy="72041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cxnSpLocks/>
          </p:cNvCxnSpPr>
          <p:nvPr/>
        </p:nvCxnSpPr>
        <p:spPr>
          <a:xfrm flipH="1" flipV="1">
            <a:off x="1656953" y="3369694"/>
            <a:ext cx="203470" cy="101974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>
            <a:cxnSpLocks/>
          </p:cNvCxnSpPr>
          <p:nvPr/>
        </p:nvCxnSpPr>
        <p:spPr>
          <a:xfrm flipV="1">
            <a:off x="5143582" y="3553112"/>
            <a:ext cx="10088" cy="76308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4527842" y="4998132"/>
            <a:ext cx="405195" cy="71658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2235214" y="6038309"/>
            <a:ext cx="1279379" cy="16612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>
            <a:cxnSpLocks/>
          </p:cNvCxnSpPr>
          <p:nvPr/>
        </p:nvCxnSpPr>
        <p:spPr>
          <a:xfrm flipH="1" flipV="1">
            <a:off x="5533864" y="961514"/>
            <a:ext cx="89993" cy="176891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271951" y="733300"/>
            <a:ext cx="811164" cy="13649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301691" y="3282880"/>
            <a:ext cx="1174917" cy="13021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880022"/>
            <a:ext cx="62145" cy="87234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081320" y="5525337"/>
            <a:ext cx="329509" cy="59603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3365101" y="2480036"/>
            <a:ext cx="3556963" cy="1317607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ysClr val="windowText" lastClr="000000"/>
              </a:solidFill>
            </a:endParaRPr>
          </a:p>
        </p:txBody>
      </p:sp>
      <p:sp>
        <p:nvSpPr>
          <p:cNvPr id="3" name="Cloud 2"/>
          <p:cNvSpPr/>
          <p:nvPr/>
        </p:nvSpPr>
        <p:spPr>
          <a:xfrm>
            <a:off x="5879855" y="1338649"/>
            <a:ext cx="2197346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Cloud 3"/>
          <p:cNvSpPr/>
          <p:nvPr/>
        </p:nvSpPr>
        <p:spPr>
          <a:xfrm>
            <a:off x="8295505" y="1507525"/>
            <a:ext cx="2326300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Cloud 4"/>
          <p:cNvSpPr/>
          <p:nvPr/>
        </p:nvSpPr>
        <p:spPr>
          <a:xfrm>
            <a:off x="9704174" y="2652584"/>
            <a:ext cx="2397210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Cloud 6"/>
          <p:cNvSpPr/>
          <p:nvPr/>
        </p:nvSpPr>
        <p:spPr>
          <a:xfrm>
            <a:off x="2563806" y="1326293"/>
            <a:ext cx="2646629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Cloud 7"/>
          <p:cNvSpPr/>
          <p:nvPr/>
        </p:nvSpPr>
        <p:spPr>
          <a:xfrm>
            <a:off x="405190" y="2471352"/>
            <a:ext cx="2467395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Cloud 8"/>
          <p:cNvSpPr/>
          <p:nvPr/>
        </p:nvSpPr>
        <p:spPr>
          <a:xfrm>
            <a:off x="506411" y="4094804"/>
            <a:ext cx="2891481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3" name="Cloud 42"/>
          <p:cNvSpPr/>
          <p:nvPr/>
        </p:nvSpPr>
        <p:spPr>
          <a:xfrm>
            <a:off x="4005650" y="4060349"/>
            <a:ext cx="2296041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44" name="Cloud 43"/>
          <p:cNvSpPr/>
          <p:nvPr/>
        </p:nvSpPr>
        <p:spPr>
          <a:xfrm>
            <a:off x="3090889" y="5509247"/>
            <a:ext cx="2317787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45" name="Cloud 44"/>
          <p:cNvSpPr/>
          <p:nvPr/>
        </p:nvSpPr>
        <p:spPr>
          <a:xfrm>
            <a:off x="208636" y="5509246"/>
            <a:ext cx="2244814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46" name="Cloud 45"/>
          <p:cNvSpPr/>
          <p:nvPr/>
        </p:nvSpPr>
        <p:spPr>
          <a:xfrm>
            <a:off x="4367888" y="110290"/>
            <a:ext cx="2218264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7" name="Cloud 46"/>
          <p:cNvSpPr/>
          <p:nvPr/>
        </p:nvSpPr>
        <p:spPr>
          <a:xfrm>
            <a:off x="7058268" y="82380"/>
            <a:ext cx="2415246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8" name="Cloud 47"/>
          <p:cNvSpPr/>
          <p:nvPr/>
        </p:nvSpPr>
        <p:spPr>
          <a:xfrm>
            <a:off x="9794788" y="388984"/>
            <a:ext cx="2306596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5" name="Cloud 64"/>
          <p:cNvSpPr/>
          <p:nvPr/>
        </p:nvSpPr>
        <p:spPr>
          <a:xfrm>
            <a:off x="7058267" y="2930927"/>
            <a:ext cx="2217537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66" name="Cloud 65"/>
          <p:cNvSpPr/>
          <p:nvPr/>
        </p:nvSpPr>
        <p:spPr>
          <a:xfrm>
            <a:off x="6827120" y="4535560"/>
            <a:ext cx="2434279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67" name="Cloud 66"/>
          <p:cNvSpPr/>
          <p:nvPr/>
        </p:nvSpPr>
        <p:spPr>
          <a:xfrm>
            <a:off x="8105648" y="5655276"/>
            <a:ext cx="2332607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482557" y="256247"/>
            <a:ext cx="3523093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Exploding Algebraic </a:t>
            </a:r>
            <a:r>
              <a:rPr lang="en-GB" sz="2800" b="1" dirty="0" smtClean="0"/>
              <a:t>Fractions </a:t>
            </a:r>
            <a:r>
              <a:rPr lang="en-GB" sz="2800" b="1" dirty="0"/>
              <a:t>– </a:t>
            </a:r>
            <a:r>
              <a:rPr lang="en-GB" sz="2800" b="1" dirty="0" smtClean="0"/>
              <a:t>Blank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21415497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404</TotalTime>
  <Words>158</Words>
  <Application>Microsoft Office PowerPoint</Application>
  <PresentationFormat>Widescreen</PresentationFormat>
  <Paragraphs>117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Cambria Math</vt:lpstr>
      <vt:lpstr>Office Theme</vt:lpstr>
      <vt:lpstr>Exploding Algebraic Fractions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Roedean School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Exploding Topic</dc:title>
  <dc:creator>A.Lutwyche</dc:creator>
  <cp:lastModifiedBy>A.Lutwyche</cp:lastModifiedBy>
  <cp:revision>26</cp:revision>
  <dcterms:created xsi:type="dcterms:W3CDTF">2016-11-17T16:56:12Z</dcterms:created>
  <dcterms:modified xsi:type="dcterms:W3CDTF">2017-11-28T17:24:36Z</dcterms:modified>
</cp:coreProperties>
</file>