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0" r:id="rId5"/>
    <p:sldId id="266" r:id="rId6"/>
    <p:sldId id="265" r:id="rId7"/>
    <p:sldId id="267" r:id="rId8"/>
    <p:sldId id="270" r:id="rId9"/>
    <p:sldId id="274" r:id="rId10"/>
    <p:sldId id="264" r:id="rId11"/>
    <p:sldId id="268" r:id="rId12"/>
    <p:sldId id="259" r:id="rId13"/>
    <p:sldId id="269" r:id="rId14"/>
    <p:sldId id="262" r:id="rId15"/>
    <p:sldId id="273" r:id="rId16"/>
    <p:sldId id="261" r:id="rId17"/>
    <p:sldId id="276" r:id="rId18"/>
    <p:sldId id="272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1.png"/><Relationship Id="rId5" Type="http://schemas.openxmlformats.org/officeDocument/2006/relationships/image" Target="../media/image24.png"/><Relationship Id="rId10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0.png"/><Relationship Id="rId5" Type="http://schemas.openxmlformats.org/officeDocument/2006/relationships/image" Target="../media/image350.png"/><Relationship Id="rId10" Type="http://schemas.openxmlformats.org/officeDocument/2006/relationships/image" Target="../media/image401.png"/><Relationship Id="rId4" Type="http://schemas.openxmlformats.org/officeDocument/2006/relationships/image" Target="../media/image340.png"/><Relationship Id="rId9" Type="http://schemas.openxmlformats.org/officeDocument/2006/relationships/image" Target="../media/image3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0.png"/><Relationship Id="rId11" Type="http://schemas.openxmlformats.org/officeDocument/2006/relationships/image" Target="../media/image42.png"/><Relationship Id="rId5" Type="http://schemas.openxmlformats.org/officeDocument/2006/relationships/image" Target="../media/image350.png"/><Relationship Id="rId10" Type="http://schemas.openxmlformats.org/officeDocument/2006/relationships/image" Target="../media/image401.png"/><Relationship Id="rId4" Type="http://schemas.openxmlformats.org/officeDocument/2006/relationships/image" Target="../media/image340.png"/><Relationship Id="rId9" Type="http://schemas.openxmlformats.org/officeDocument/2006/relationships/image" Target="../media/image3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50.pn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50.png"/><Relationship Id="rId10" Type="http://schemas.openxmlformats.org/officeDocument/2006/relationships/image" Target="../media/image72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200.png"/><Relationship Id="rId7" Type="http://schemas.openxmlformats.org/officeDocument/2006/relationships/image" Target="../media/image6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0.png"/><Relationship Id="rId5" Type="http://schemas.openxmlformats.org/officeDocument/2006/relationships/image" Target="../media/image400.png"/><Relationship Id="rId10" Type="http://schemas.openxmlformats.org/officeDocument/2006/relationships/image" Target="../media/image90.png"/><Relationship Id="rId4" Type="http://schemas.openxmlformats.org/officeDocument/2006/relationships/image" Target="../media/image300.png"/><Relationship Id="rId9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10.png"/><Relationship Id="rId7" Type="http://schemas.openxmlformats.org/officeDocument/2006/relationships/image" Target="../media/image15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10" Type="http://schemas.openxmlformats.org/officeDocument/2006/relationships/image" Target="../media/image180.png"/><Relationship Id="rId4" Type="http://schemas.openxmlformats.org/officeDocument/2006/relationships/image" Target="../media/image120.png"/><Relationship Id="rId9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Rearranging Formulae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“spare” ones – what answers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urved Connector 21"/>
          <p:cNvCxnSpPr>
            <a:stCxn id="7" idx="1"/>
            <a:endCxn id="20" idx="2"/>
          </p:cNvCxnSpPr>
          <p:nvPr/>
        </p:nvCxnSpPr>
        <p:spPr>
          <a:xfrm rot="16200000" flipH="1">
            <a:off x="4161009" y="5216241"/>
            <a:ext cx="594252" cy="1135634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2831947" y="2065505"/>
            <a:ext cx="5991554" cy="2543298"/>
          </a:xfrm>
          <a:prstGeom prst="curvedConnector3">
            <a:avLst>
              <a:gd name="adj1" fmla="val 6539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0"/>
            <a:endCxn id="8" idx="2"/>
          </p:cNvCxnSpPr>
          <p:nvPr/>
        </p:nvCxnSpPr>
        <p:spPr>
          <a:xfrm flipV="1">
            <a:off x="4944952" y="1692609"/>
            <a:ext cx="3878550" cy="1295534"/>
          </a:xfrm>
          <a:prstGeom prst="curvedConnector3">
            <a:avLst>
              <a:gd name="adj1" fmla="val 7166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4" idx="0"/>
            <a:endCxn id="11" idx="2"/>
          </p:cNvCxnSpPr>
          <p:nvPr/>
        </p:nvCxnSpPr>
        <p:spPr>
          <a:xfrm>
            <a:off x="2831947" y="4087894"/>
            <a:ext cx="5991554" cy="1979006"/>
          </a:xfrm>
          <a:prstGeom prst="curvedConnector3">
            <a:avLst>
              <a:gd name="adj1" fmla="val 84648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loud 19"/>
              <p:cNvSpPr/>
              <p:nvPr/>
            </p:nvSpPr>
            <p:spPr>
              <a:xfrm>
                <a:off x="5018995" y="542627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loud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995" y="5426275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63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85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4694534" y="53832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534" y="5383294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11" idx="2"/>
          </p:cNvCxnSpPr>
          <p:nvPr/>
        </p:nvCxnSpPr>
        <p:spPr>
          <a:xfrm>
            <a:off x="2831947" y="2065505"/>
            <a:ext cx="5991554" cy="4001395"/>
          </a:xfrm>
          <a:prstGeom prst="curvedConnector3">
            <a:avLst>
              <a:gd name="adj1" fmla="val 8574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9" idx="2"/>
          </p:cNvCxnSpPr>
          <p:nvPr/>
        </p:nvCxnSpPr>
        <p:spPr>
          <a:xfrm>
            <a:off x="4944952" y="2988143"/>
            <a:ext cx="3878549" cy="162563"/>
          </a:xfrm>
          <a:prstGeom prst="curvedConnector3">
            <a:avLst>
              <a:gd name="adj1" fmla="val 42991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4" idx="0"/>
            <a:endCxn id="10" idx="2"/>
          </p:cNvCxnSpPr>
          <p:nvPr/>
        </p:nvCxnSpPr>
        <p:spPr>
          <a:xfrm>
            <a:off x="2831947" y="4087894"/>
            <a:ext cx="5991554" cy="520909"/>
          </a:xfrm>
          <a:prstGeom prst="curvedConnector3">
            <a:avLst>
              <a:gd name="adj1" fmla="val 60724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7" idx="0"/>
            <a:endCxn id="8" idx="2"/>
          </p:cNvCxnSpPr>
          <p:nvPr/>
        </p:nvCxnSpPr>
        <p:spPr>
          <a:xfrm flipV="1">
            <a:off x="5009824" y="1692609"/>
            <a:ext cx="3813678" cy="3140810"/>
          </a:xfrm>
          <a:prstGeom prst="curvedConnector3">
            <a:avLst>
              <a:gd name="adj1" fmla="val 3034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5" idx="0"/>
            <a:endCxn id="12" idx="2"/>
          </p:cNvCxnSpPr>
          <p:nvPr/>
        </p:nvCxnSpPr>
        <p:spPr>
          <a:xfrm>
            <a:off x="2831946" y="5933170"/>
            <a:ext cx="1869545" cy="105033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76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32487" y="1410596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7" y="1410596"/>
                <a:ext cx="2660822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32487" y="3432985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7" y="3432985"/>
                <a:ext cx="2660822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32486" y="5278261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6" y="5278261"/>
                <a:ext cx="2660822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45492" y="2333234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492" y="2333234"/>
                <a:ext cx="2660822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10364" y="4178510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364" y="4178510"/>
                <a:ext cx="2660822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1995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32487" y="1410596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7" y="1410596"/>
                <a:ext cx="2660822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32487" y="3432985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7" y="3432985"/>
                <a:ext cx="2660822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432486" y="5278261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6" y="5278261"/>
                <a:ext cx="2660822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45492" y="2333234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492" y="2333234"/>
                <a:ext cx="2660822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10364" y="4178510"/>
                <a:ext cx="26608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364" y="4178510"/>
                <a:ext cx="2660822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6172043" y="4665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043" y="4665504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9" idx="2"/>
          </p:cNvCxnSpPr>
          <p:nvPr/>
        </p:nvCxnSpPr>
        <p:spPr>
          <a:xfrm>
            <a:off x="3091092" y="2065505"/>
            <a:ext cx="5732409" cy="1085201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8" idx="2"/>
          </p:cNvCxnSpPr>
          <p:nvPr/>
        </p:nvCxnSpPr>
        <p:spPr>
          <a:xfrm flipV="1">
            <a:off x="5204097" y="1692609"/>
            <a:ext cx="3619405" cy="1295534"/>
          </a:xfrm>
          <a:prstGeom prst="curvedConnector3">
            <a:avLst>
              <a:gd name="adj1" fmla="val 75947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4" idx="0"/>
            <a:endCxn id="10" idx="2"/>
          </p:cNvCxnSpPr>
          <p:nvPr/>
        </p:nvCxnSpPr>
        <p:spPr>
          <a:xfrm>
            <a:off x="3091092" y="4087894"/>
            <a:ext cx="5732409" cy="520909"/>
          </a:xfrm>
          <a:prstGeom prst="curvedConnector3">
            <a:avLst>
              <a:gd name="adj1" fmla="val 60922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7" idx="0"/>
            <a:endCxn id="12" idx="2"/>
          </p:cNvCxnSpPr>
          <p:nvPr/>
        </p:nvCxnSpPr>
        <p:spPr>
          <a:xfrm>
            <a:off x="5268969" y="4833419"/>
            <a:ext cx="910031" cy="486994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5" idx="0"/>
            <a:endCxn id="11" idx="2"/>
          </p:cNvCxnSpPr>
          <p:nvPr/>
        </p:nvCxnSpPr>
        <p:spPr>
          <a:xfrm>
            <a:off x="3091091" y="5933170"/>
            <a:ext cx="5732410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7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709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2831947" y="2065505"/>
            <a:ext cx="5991554" cy="2543298"/>
          </a:xfrm>
          <a:prstGeom prst="curvedConnector3">
            <a:avLst>
              <a:gd name="adj1" fmla="val 7406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11" idx="2"/>
          </p:cNvCxnSpPr>
          <p:nvPr/>
        </p:nvCxnSpPr>
        <p:spPr>
          <a:xfrm>
            <a:off x="4944952" y="2988143"/>
            <a:ext cx="3878549" cy="3078757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0"/>
            <a:endCxn id="8" idx="2"/>
          </p:cNvCxnSpPr>
          <p:nvPr/>
        </p:nvCxnSpPr>
        <p:spPr>
          <a:xfrm flipV="1">
            <a:off x="5009824" y="1692609"/>
            <a:ext cx="3813678" cy="3140810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>
              <a:gd name="adj1" fmla="val 82998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loud 21"/>
              <p:cNvSpPr/>
              <p:nvPr/>
            </p:nvSpPr>
            <p:spPr>
              <a:xfrm>
                <a:off x="5519161" y="106227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Cloud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161" y="1062279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urved Connector 23"/>
          <p:cNvCxnSpPr>
            <a:stCxn id="4" idx="0"/>
            <a:endCxn id="22" idx="1"/>
          </p:cNvCxnSpPr>
          <p:nvPr/>
        </p:nvCxnSpPr>
        <p:spPr>
          <a:xfrm flipV="1">
            <a:off x="2831947" y="2370701"/>
            <a:ext cx="3808590" cy="1717193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20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943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5303108" y="115289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108" y="1152895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12" idx="2"/>
          </p:cNvCxnSpPr>
          <p:nvPr/>
        </p:nvCxnSpPr>
        <p:spPr>
          <a:xfrm flipV="1">
            <a:off x="2831947" y="1807804"/>
            <a:ext cx="2478118" cy="257701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10" idx="2"/>
          </p:cNvCxnSpPr>
          <p:nvPr/>
        </p:nvCxnSpPr>
        <p:spPr>
          <a:xfrm>
            <a:off x="4944952" y="2988143"/>
            <a:ext cx="3878549" cy="1620660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4" idx="0"/>
            <a:endCxn id="8" idx="2"/>
          </p:cNvCxnSpPr>
          <p:nvPr/>
        </p:nvCxnSpPr>
        <p:spPr>
          <a:xfrm flipV="1">
            <a:off x="2831947" y="1692609"/>
            <a:ext cx="5991555" cy="2395285"/>
          </a:xfrm>
          <a:prstGeom prst="curvedConnector3">
            <a:avLst>
              <a:gd name="adj1" fmla="val 7447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7" idx="0"/>
            <a:endCxn id="11" idx="2"/>
          </p:cNvCxnSpPr>
          <p:nvPr/>
        </p:nvCxnSpPr>
        <p:spPr>
          <a:xfrm>
            <a:off x="5009824" y="4833419"/>
            <a:ext cx="3813677" cy="1233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>
              <a:gd name="adj1" fmla="val 56187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60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27438" y="1303504"/>
                <a:ext cx="27998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438" y="1303504"/>
                <a:ext cx="2799835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903075" y="2951072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75" y="2951072"/>
                <a:ext cx="265258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374690" y="4721940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690" y="4721940"/>
                <a:ext cx="265258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744995" y="2951072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995" y="2951072"/>
                <a:ext cx="265258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744994" y="998437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994" y="998437"/>
                <a:ext cx="265258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007174" y="1303504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174" y="1303504"/>
                <a:ext cx="265258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586915" y="2951072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915" y="2951072"/>
                <a:ext cx="265258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007175" y="4724133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175" y="4724133"/>
                <a:ext cx="265258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744993" y="5206045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𝑎𝑛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993" y="5206045"/>
                <a:ext cx="265258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27438" y="1303504"/>
                <a:ext cx="27998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438" y="1303504"/>
                <a:ext cx="2799835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903075" y="2951072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75" y="2951072"/>
                <a:ext cx="265258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374690" y="4721940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690" y="4721940"/>
                <a:ext cx="265258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744995" y="2951072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995" y="2951072"/>
                <a:ext cx="265258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744994" y="998437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994" y="998437"/>
                <a:ext cx="265258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007174" y="1303504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174" y="1303504"/>
                <a:ext cx="265258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586915" y="2951072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915" y="2951072"/>
                <a:ext cx="265258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007175" y="4724133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175" y="4724133"/>
                <a:ext cx="265258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744993" y="5206045"/>
                <a:ext cx="265258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𝑎𝑚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𝑎𝑛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993" y="5206045"/>
                <a:ext cx="265258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7" idx="1"/>
            <a:endCxn id="6" idx="3"/>
          </p:cNvCxnSpPr>
          <p:nvPr/>
        </p:nvCxnSpPr>
        <p:spPr>
          <a:xfrm>
            <a:off x="6071286" y="2306859"/>
            <a:ext cx="1" cy="7191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6895070" y="4044778"/>
            <a:ext cx="1425146" cy="9226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6" idx="1"/>
          </p:cNvCxnSpPr>
          <p:nvPr/>
        </p:nvCxnSpPr>
        <p:spPr>
          <a:xfrm flipV="1">
            <a:off x="6071285" y="4259494"/>
            <a:ext cx="2" cy="102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0"/>
            <a:endCxn id="6" idx="2"/>
          </p:cNvCxnSpPr>
          <p:nvPr/>
        </p:nvCxnSpPr>
        <p:spPr>
          <a:xfrm>
            <a:off x="3553448" y="3605981"/>
            <a:ext cx="119977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05768" y="2113059"/>
                <a:ext cx="14074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𝒎𝒂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𝒏𝒙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5768" y="2113059"/>
                <a:ext cx="1407437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3896" r="-216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209486" y="3785709"/>
                <a:ext cx="14074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9486" y="3785709"/>
                <a:ext cx="1407437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3896" r="-1732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923636" y="5539129"/>
                <a:ext cx="14074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636" y="5539129"/>
                <a:ext cx="1407437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3913" r="-2174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665695" y="2149133"/>
                <a:ext cx="16831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𝒏𝒙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695" y="2149133"/>
                <a:ext cx="1683153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2899" r="-1812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192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79295" y="1349040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5" y="1349040"/>
                <a:ext cx="3140312" cy="1009403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79295" y="3371429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5" y="3371429"/>
                <a:ext cx="3140312" cy="1009403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79294" y="5216705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4" y="5216705"/>
                <a:ext cx="3140312" cy="1009403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92300" y="2271678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300" y="2271678"/>
                <a:ext cx="3140312" cy="1009403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57172" y="4215569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172" y="4215569"/>
                <a:ext cx="3140312" cy="1009403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045393" y="1037700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3" y="1037700"/>
                <a:ext cx="2572870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045392" y="2495797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2" y="2495797"/>
                <a:ext cx="2572870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045392" y="3953894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2" y="3953894"/>
                <a:ext cx="2572870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045392" y="5411991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2" y="5411991"/>
                <a:ext cx="2572870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141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79295" y="1349040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5" y="1349040"/>
                <a:ext cx="3140312" cy="1009403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79295" y="3371429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5" y="3371429"/>
                <a:ext cx="3140312" cy="1009403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79294" y="5216705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4" y="5216705"/>
                <a:ext cx="3140312" cy="1009403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92300" y="2271678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300" y="2271678"/>
                <a:ext cx="3140312" cy="1009403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57172" y="4215569"/>
                <a:ext cx="3140312" cy="1009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172" y="4215569"/>
                <a:ext cx="3140312" cy="1009403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9045393" y="1037700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3" y="1037700"/>
                <a:ext cx="2572870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9045392" y="2495797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2" y="2495797"/>
                <a:ext cx="2572870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9045392" y="3953894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2" y="3953894"/>
                <a:ext cx="2572870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9045392" y="5411991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5392" y="5411991"/>
                <a:ext cx="2572870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9" idx="2"/>
          </p:cNvCxnSpPr>
          <p:nvPr/>
        </p:nvCxnSpPr>
        <p:spPr>
          <a:xfrm>
            <a:off x="3316990" y="1853742"/>
            <a:ext cx="5736383" cy="1296964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4" idx="0"/>
            <a:endCxn id="11" idx="2"/>
          </p:cNvCxnSpPr>
          <p:nvPr/>
        </p:nvCxnSpPr>
        <p:spPr>
          <a:xfrm>
            <a:off x="3316990" y="3876131"/>
            <a:ext cx="5736383" cy="2190769"/>
          </a:xfrm>
          <a:prstGeom prst="curvedConnector3">
            <a:avLst>
              <a:gd name="adj1" fmla="val 81881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5" idx="0"/>
            <a:endCxn id="10" idx="2"/>
          </p:cNvCxnSpPr>
          <p:nvPr/>
        </p:nvCxnSpPr>
        <p:spPr>
          <a:xfrm flipV="1">
            <a:off x="3316989" y="4608803"/>
            <a:ext cx="5736384" cy="111260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7" idx="0"/>
            <a:endCxn id="8" idx="2"/>
          </p:cNvCxnSpPr>
          <p:nvPr/>
        </p:nvCxnSpPr>
        <p:spPr>
          <a:xfrm flipV="1">
            <a:off x="5494867" y="1692609"/>
            <a:ext cx="3558507" cy="3027662"/>
          </a:xfrm>
          <a:prstGeom prst="curvedConnector3">
            <a:avLst>
              <a:gd name="adj1" fmla="val 8241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loud 17"/>
              <p:cNvSpPr/>
              <p:nvPr/>
            </p:nvSpPr>
            <p:spPr>
              <a:xfrm>
                <a:off x="5952085" y="1149169"/>
                <a:ext cx="2572870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Cloud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085" y="1149169"/>
                <a:ext cx="2572870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6" idx="0"/>
            <a:endCxn id="18" idx="1"/>
          </p:cNvCxnSpPr>
          <p:nvPr/>
        </p:nvCxnSpPr>
        <p:spPr>
          <a:xfrm flipV="1">
            <a:off x="5429995" y="2457591"/>
            <a:ext cx="1808525" cy="318789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08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01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BB75FF-4DBD-4AEA-98A5-EAAE82CF5150}"/>
              </a:ext>
            </a:extLst>
          </p:cNvPr>
          <p:cNvCxnSpPr/>
          <p:nvPr/>
        </p:nvCxnSpPr>
        <p:spPr>
          <a:xfrm flipH="1">
            <a:off x="7116417" y="2308254"/>
            <a:ext cx="1272209" cy="8590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D1467C-1053-4253-A612-DD6D4F6AF89C}"/>
              </a:ext>
            </a:extLst>
          </p:cNvPr>
          <p:cNvCxnSpPr>
            <a:stCxn id="9" idx="2"/>
            <a:endCxn id="6" idx="0"/>
          </p:cNvCxnSpPr>
          <p:nvPr/>
        </p:nvCxnSpPr>
        <p:spPr>
          <a:xfrm flipH="1">
            <a:off x="7215506" y="3605981"/>
            <a:ext cx="16079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025634-86BB-4250-B979-131ADF29C94E}"/>
              </a:ext>
            </a:extLst>
          </p:cNvPr>
          <p:cNvCxnSpPr>
            <a:stCxn id="4" idx="0"/>
            <a:endCxn id="6" idx="2"/>
          </p:cNvCxnSpPr>
          <p:nvPr/>
        </p:nvCxnSpPr>
        <p:spPr>
          <a:xfrm>
            <a:off x="3373586" y="3605981"/>
            <a:ext cx="16079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FCDF0CC-669C-4C96-86AC-3ACB84A4F40D}"/>
              </a:ext>
            </a:extLst>
          </p:cNvPr>
          <p:cNvCxnSpPr>
            <a:stCxn id="11" idx="3"/>
            <a:endCxn id="6" idx="1"/>
          </p:cNvCxnSpPr>
          <p:nvPr/>
        </p:nvCxnSpPr>
        <p:spPr>
          <a:xfrm flipV="1">
            <a:off x="6095998" y="4259494"/>
            <a:ext cx="2" cy="102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20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44071E6-3440-48AE-A086-D0C428B2B6B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EE704B4-A564-4265-922A-7071F39D2844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B7894B0-8F4A-4EF4-850A-81D898F302D2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06F305B-EA5E-423C-9E9A-3290F81E93C2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52D593B-5839-4CB2-A516-700D3D4E5498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B055B9C-98BA-4B1C-91EF-039C1E7A3141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9E85D88-588C-49A7-B264-919FD3844ACD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261C189-61AE-4C28-B555-F25AAB37A7A6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4C6527A-B811-4628-983C-AB069D56AC0B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590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37FAAE2-FE30-4940-9425-E3A41E5E60C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D438D9B-5D01-4F32-931F-F5B4BB3B259E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F011634-9015-4094-A0C1-E0993F8074BD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E1A66F9-5907-4F3A-AD62-611E066AA1D8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6CCA6D7-A6F7-4C7A-B4F5-4077225D5CA9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C2BA502-9AE1-420E-B3F3-FF2667C11CCF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0649D2B-4934-48D1-9207-7900D97B3E14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E56E568-FCBB-4453-99D3-82B33D409676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CAD94DF-D852-4E7A-8550-D4677074D8C2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195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827</Words>
  <Application>Microsoft Office PowerPoint</Application>
  <PresentationFormat>Widescreen</PresentationFormat>
  <Paragraphs>193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Rearranging Formulae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7</vt:lpstr>
      <vt:lpstr>Matching 7 - Answers</vt:lpstr>
      <vt:lpstr>Matching 8</vt:lpstr>
      <vt:lpstr>Matching 8 -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31</cp:revision>
  <dcterms:created xsi:type="dcterms:W3CDTF">2017-02-24T14:59:27Z</dcterms:created>
  <dcterms:modified xsi:type="dcterms:W3CDTF">2017-11-24T19:13:03Z</dcterms:modified>
</cp:coreProperties>
</file>