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7" r:id="rId4"/>
    <p:sldId id="264" r:id="rId5"/>
    <p:sldId id="268" r:id="rId6"/>
    <p:sldId id="265" r:id="rId7"/>
    <p:sldId id="270" r:id="rId8"/>
    <p:sldId id="266" r:id="rId9"/>
    <p:sldId id="269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85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10.png"/><Relationship Id="rId7" Type="http://schemas.openxmlformats.org/officeDocument/2006/relationships/image" Target="../media/image6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00.png"/><Relationship Id="rId10" Type="http://schemas.openxmlformats.org/officeDocument/2006/relationships/image" Target="../media/image90.png"/><Relationship Id="rId4" Type="http://schemas.openxmlformats.org/officeDocument/2006/relationships/image" Target="../media/image300.png"/><Relationship Id="rId9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Equations of Circles 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/>
              <a:t>Match one group to the other.</a:t>
            </a:r>
          </a:p>
          <a:p>
            <a:r>
              <a:rPr lang="en-GB" sz="3200" dirty="0"/>
              <a:t>There will be “spare” ones – what answers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56520" y="1410596"/>
                <a:ext cx="29079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20" y="1410596"/>
                <a:ext cx="2907955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56520" y="3432985"/>
                <a:ext cx="29079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20" y="3432985"/>
                <a:ext cx="2907955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56519" y="5278261"/>
                <a:ext cx="29079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9" y="5278261"/>
                <a:ext cx="2907955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07392" y="2296031"/>
                <a:ext cx="29079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392" y="2296031"/>
                <a:ext cx="2907955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07392" y="4205150"/>
                <a:ext cx="29079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392" y="4205150"/>
                <a:ext cx="2907955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0,0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rad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9122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56520" y="1410596"/>
                <a:ext cx="29079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20" y="1410596"/>
                <a:ext cx="2907955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56520" y="3432985"/>
                <a:ext cx="29079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20" y="3432985"/>
                <a:ext cx="2907955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56519" y="5278261"/>
                <a:ext cx="29079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9" y="5278261"/>
                <a:ext cx="2907955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07392" y="2296031"/>
                <a:ext cx="29079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392" y="2296031"/>
                <a:ext cx="2907955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07392" y="4205150"/>
                <a:ext cx="29079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392" y="4205150"/>
                <a:ext cx="2907955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0,0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rad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10" idx="2"/>
          </p:cNvCxnSpPr>
          <p:nvPr/>
        </p:nvCxnSpPr>
        <p:spPr>
          <a:xfrm>
            <a:off x="3062052" y="2065505"/>
            <a:ext cx="5763327" cy="2543298"/>
          </a:xfrm>
          <a:prstGeom prst="curvedConnector3">
            <a:avLst>
              <a:gd name="adj1" fmla="val 83447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6" idx="0"/>
            <a:endCxn id="8" idx="2"/>
          </p:cNvCxnSpPr>
          <p:nvPr/>
        </p:nvCxnSpPr>
        <p:spPr>
          <a:xfrm flipV="1">
            <a:off x="5412924" y="1692609"/>
            <a:ext cx="3412456" cy="1258331"/>
          </a:xfrm>
          <a:prstGeom prst="curvedConnector3">
            <a:avLst>
              <a:gd name="adj1" fmla="val 2658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4" idx="0"/>
            <a:endCxn id="9" idx="2"/>
          </p:cNvCxnSpPr>
          <p:nvPr/>
        </p:nvCxnSpPr>
        <p:spPr>
          <a:xfrm flipV="1">
            <a:off x="3062052" y="3150706"/>
            <a:ext cx="5763327" cy="937188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5" idx="0"/>
            <a:endCxn id="11" idx="2"/>
          </p:cNvCxnSpPr>
          <p:nvPr/>
        </p:nvCxnSpPr>
        <p:spPr>
          <a:xfrm>
            <a:off x="3062051" y="5933170"/>
            <a:ext cx="5763328" cy="13373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loud 19"/>
              <p:cNvSpPr/>
              <p:nvPr/>
            </p:nvSpPr>
            <p:spPr>
              <a:xfrm>
                <a:off x="5691829" y="4623352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50000"/>
                      </a:schemeClr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accent4">
                        <a:lumMod val="50000"/>
                      </a:schemeClr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Cloud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829" y="4623352"/>
                <a:ext cx="2848233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urved Connector 21"/>
          <p:cNvCxnSpPr>
            <a:stCxn id="7" idx="1"/>
            <a:endCxn id="20" idx="2"/>
          </p:cNvCxnSpPr>
          <p:nvPr/>
        </p:nvCxnSpPr>
        <p:spPr>
          <a:xfrm rot="5400000" flipH="1" flipV="1">
            <a:off x="4713361" y="4526270"/>
            <a:ext cx="235311" cy="1739294"/>
          </a:xfrm>
          <a:prstGeom prst="curvedConnector4">
            <a:avLst>
              <a:gd name="adj1" fmla="val -97148"/>
              <a:gd name="adj2" fmla="val 91544"/>
            </a:avLst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66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90616" y="1410596"/>
                <a:ext cx="331161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6" y="1410596"/>
                <a:ext cx="331161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90616" y="3400033"/>
                <a:ext cx="331161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6" y="3400033"/>
                <a:ext cx="331161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0615" y="5278261"/>
                <a:ext cx="331161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5" y="5278261"/>
                <a:ext cx="331161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655676" y="2296031"/>
                <a:ext cx="331161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676" y="2296031"/>
                <a:ext cx="331161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55676" y="4205150"/>
                <a:ext cx="331161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676" y="4205150"/>
                <a:ext cx="331161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4820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90616" y="1410596"/>
                <a:ext cx="331161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6" y="1410596"/>
                <a:ext cx="331161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90616" y="3400033"/>
                <a:ext cx="331161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6" y="3400033"/>
                <a:ext cx="331161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0615" y="5278261"/>
                <a:ext cx="331161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5" y="5278261"/>
                <a:ext cx="331161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655676" y="2296031"/>
                <a:ext cx="331161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676" y="2296031"/>
                <a:ext cx="331161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55676" y="4205150"/>
                <a:ext cx="331161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676" y="4205150"/>
                <a:ext cx="331161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/>
              <p:cNvSpPr/>
              <p:nvPr/>
            </p:nvSpPr>
            <p:spPr>
              <a:xfrm>
                <a:off x="6122724" y="1787346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50000"/>
                      </a:schemeClr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accent4">
                        <a:lumMod val="50000"/>
                      </a:schemeClr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dirty="0">
                    <a:solidFill>
                      <a:schemeClr val="accent4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" name="Cloud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724" y="1787346"/>
                <a:ext cx="2848233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urved Connector 13"/>
          <p:cNvCxnSpPr>
            <a:stCxn id="3" idx="0"/>
            <a:endCxn id="8" idx="2"/>
          </p:cNvCxnSpPr>
          <p:nvPr/>
        </p:nvCxnSpPr>
        <p:spPr>
          <a:xfrm flipV="1">
            <a:off x="3399467" y="1692609"/>
            <a:ext cx="5425913" cy="372896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6" idx="0"/>
            <a:endCxn id="10" idx="2"/>
          </p:cNvCxnSpPr>
          <p:nvPr/>
        </p:nvCxnSpPr>
        <p:spPr>
          <a:xfrm>
            <a:off x="5964527" y="2950940"/>
            <a:ext cx="2860852" cy="1657863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4" idx="0"/>
            <a:endCxn id="12" idx="1"/>
          </p:cNvCxnSpPr>
          <p:nvPr/>
        </p:nvCxnSpPr>
        <p:spPr>
          <a:xfrm flipV="1">
            <a:off x="3399467" y="3095768"/>
            <a:ext cx="4147374" cy="959174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7" idx="0"/>
            <a:endCxn id="11" idx="2"/>
          </p:cNvCxnSpPr>
          <p:nvPr/>
        </p:nvCxnSpPr>
        <p:spPr>
          <a:xfrm>
            <a:off x="5964527" y="4860059"/>
            <a:ext cx="2860852" cy="1206841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>
            <a:stCxn id="5" idx="0"/>
            <a:endCxn id="9" idx="2"/>
          </p:cNvCxnSpPr>
          <p:nvPr/>
        </p:nvCxnSpPr>
        <p:spPr>
          <a:xfrm flipV="1">
            <a:off x="3399466" y="3150706"/>
            <a:ext cx="5425913" cy="2782464"/>
          </a:xfrm>
          <a:prstGeom prst="curvedConnector3">
            <a:avLst>
              <a:gd name="adj1" fmla="val 63209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14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127283" y="1353380"/>
                <a:ext cx="4113414" cy="9990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83" y="1353380"/>
                <a:ext cx="4113414" cy="9990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127283" y="3495037"/>
                <a:ext cx="4113414" cy="9990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83" y="3495037"/>
                <a:ext cx="4113414" cy="9990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27282" y="5671613"/>
                <a:ext cx="4113414" cy="9990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82" y="5671613"/>
                <a:ext cx="4113414" cy="9990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145778" y="2397839"/>
                <a:ext cx="4113414" cy="9990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78" y="2397839"/>
                <a:ext cx="4113414" cy="9990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145778" y="4518990"/>
                <a:ext cx="4113414" cy="9990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78" y="4518990"/>
                <a:ext cx="4113414" cy="9990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7271656" y="1375915"/>
                <a:ext cx="4789717" cy="1021924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656" y="1375915"/>
                <a:ext cx="4789717" cy="1021924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285937" y="2859848"/>
                <a:ext cx="4774861" cy="945766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+11=0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937" y="2859848"/>
                <a:ext cx="4774861" cy="945766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7300175" y="4285404"/>
                <a:ext cx="4760050" cy="97830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0175" y="4285404"/>
                <a:ext cx="4760050" cy="97830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7271657" y="5671613"/>
                <a:ext cx="4789717" cy="105019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657" y="5671613"/>
                <a:ext cx="4789717" cy="1050195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3337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4F815BD4-A520-4870-8396-742076ABF9EF}"/>
              </a:ext>
            </a:extLst>
          </p:cNvPr>
          <p:cNvCxnSpPr>
            <a:cxnSpLocks/>
            <a:stCxn id="3" idx="0"/>
            <a:endCxn id="20" idx="3"/>
          </p:cNvCxnSpPr>
          <p:nvPr/>
        </p:nvCxnSpPr>
        <p:spPr>
          <a:xfrm>
            <a:off x="4237269" y="1852889"/>
            <a:ext cx="2201750" cy="464711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3F05C5E2-5A91-4939-8E5D-CB76A174718A}"/>
              </a:ext>
            </a:extLst>
          </p:cNvPr>
          <p:cNvCxnSpPr>
            <a:cxnSpLocks/>
            <a:stCxn id="4" idx="0"/>
            <a:endCxn id="11" idx="2"/>
          </p:cNvCxnSpPr>
          <p:nvPr/>
        </p:nvCxnSpPr>
        <p:spPr>
          <a:xfrm>
            <a:off x="4237269" y="3994546"/>
            <a:ext cx="3049245" cy="2202165"/>
          </a:xfrm>
          <a:prstGeom prst="curvedConnector3">
            <a:avLst>
              <a:gd name="adj1" fmla="val 30008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127283" y="1353380"/>
                <a:ext cx="4113414" cy="9990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83" y="1353380"/>
                <a:ext cx="4113414" cy="9990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127283" y="3495037"/>
                <a:ext cx="4113414" cy="9990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83" y="3495037"/>
                <a:ext cx="4113414" cy="9990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27282" y="5671613"/>
                <a:ext cx="4113414" cy="9990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82" y="5671613"/>
                <a:ext cx="4113414" cy="9990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145778" y="2397839"/>
                <a:ext cx="4113414" cy="9990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78" y="2397839"/>
                <a:ext cx="4113414" cy="9990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145778" y="4518990"/>
                <a:ext cx="4113414" cy="9990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78" y="4518990"/>
                <a:ext cx="4113414" cy="9990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7271656" y="1375915"/>
                <a:ext cx="4789717" cy="1021924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656" y="1375915"/>
                <a:ext cx="4789717" cy="1021924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285937" y="2859848"/>
                <a:ext cx="4774861" cy="945766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+11=0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937" y="2859848"/>
                <a:ext cx="4774861" cy="945766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7300175" y="4285404"/>
                <a:ext cx="4760050" cy="97830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0175" y="4285404"/>
                <a:ext cx="4760050" cy="97830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7271657" y="5671613"/>
                <a:ext cx="4789717" cy="105019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657" y="5671613"/>
                <a:ext cx="4789717" cy="1050195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54C6831B-8B03-4C46-970E-226E5FFD49D8}"/>
              </a:ext>
            </a:extLst>
          </p:cNvPr>
          <p:cNvCxnSpPr>
            <a:cxnSpLocks/>
            <a:stCxn id="7" idx="0"/>
            <a:endCxn id="10" idx="2"/>
          </p:cNvCxnSpPr>
          <p:nvPr/>
        </p:nvCxnSpPr>
        <p:spPr>
          <a:xfrm flipV="1">
            <a:off x="4255764" y="4774558"/>
            <a:ext cx="3059176" cy="243941"/>
          </a:xfrm>
          <a:prstGeom prst="curvedConnector3">
            <a:avLst>
              <a:gd name="adj1" fmla="val 5000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716FD428-238B-4F73-9904-335CC1940EDD}"/>
              </a:ext>
            </a:extLst>
          </p:cNvPr>
          <p:cNvCxnSpPr>
            <a:cxnSpLocks/>
            <a:stCxn id="6" idx="0"/>
            <a:endCxn id="8" idx="2"/>
          </p:cNvCxnSpPr>
          <p:nvPr/>
        </p:nvCxnSpPr>
        <p:spPr>
          <a:xfrm flipV="1">
            <a:off x="4255764" y="1886877"/>
            <a:ext cx="3030749" cy="1010471"/>
          </a:xfrm>
          <a:prstGeom prst="curvedConnector3">
            <a:avLst>
              <a:gd name="adj1" fmla="val 4983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Cloud 19">
                <a:extLst>
                  <a:ext uri="{FF2B5EF4-FFF2-40B4-BE49-F238E27FC236}">
                    <a16:creationId xmlns:a16="http://schemas.microsoft.com/office/drawing/2014/main" id="{987AF157-1B08-40D1-92D2-3CA74B19D9B0}"/>
                  </a:ext>
                </a:extLst>
              </p:cNvPr>
              <p:cNvSpPr/>
              <p:nvPr/>
            </p:nvSpPr>
            <p:spPr>
              <a:xfrm>
                <a:off x="4437940" y="2266249"/>
                <a:ext cx="4002157" cy="898121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0" name="Cloud 19">
                <a:extLst>
                  <a:ext uri="{FF2B5EF4-FFF2-40B4-BE49-F238E27FC236}">
                    <a16:creationId xmlns:a16="http://schemas.microsoft.com/office/drawing/2014/main" id="{987AF157-1B08-40D1-92D2-3CA74B19D9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7940" y="2266249"/>
                <a:ext cx="4002157" cy="898121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572A689F-4AE9-46D3-AFB4-486744F608FA}"/>
              </a:ext>
            </a:extLst>
          </p:cNvPr>
          <p:cNvCxnSpPr>
            <a:cxnSpLocks/>
            <a:stCxn id="5" idx="0"/>
            <a:endCxn id="9" idx="2"/>
          </p:cNvCxnSpPr>
          <p:nvPr/>
        </p:nvCxnSpPr>
        <p:spPr>
          <a:xfrm flipV="1">
            <a:off x="4237268" y="3332731"/>
            <a:ext cx="3063480" cy="2838391"/>
          </a:xfrm>
          <a:prstGeom prst="curvedConnector3">
            <a:avLst>
              <a:gd name="adj1" fmla="val 74637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46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156519" y="1351722"/>
                <a:ext cx="4123934" cy="101088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9" y="1351722"/>
                <a:ext cx="4123934" cy="101088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156519" y="3533135"/>
                <a:ext cx="4123934" cy="101088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9" y="3533135"/>
                <a:ext cx="4123934" cy="101088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56518" y="5789223"/>
                <a:ext cx="4123934" cy="101088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8" y="5789223"/>
                <a:ext cx="4123934" cy="101088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156518" y="2435937"/>
                <a:ext cx="4156734" cy="101088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8" y="2435937"/>
                <a:ext cx="4156734" cy="101088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188264" y="4636600"/>
                <a:ext cx="4123934" cy="101088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264" y="4636600"/>
                <a:ext cx="4123934" cy="101088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345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156519" y="1351722"/>
                <a:ext cx="4123934" cy="101088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9" y="1351722"/>
                <a:ext cx="4123934" cy="101088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156519" y="3533135"/>
                <a:ext cx="4123934" cy="101088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9" y="3533135"/>
                <a:ext cx="4123934" cy="101088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56518" y="5789223"/>
                <a:ext cx="4123934" cy="101088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8" y="5789223"/>
                <a:ext cx="4123934" cy="101088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156518" y="2435937"/>
                <a:ext cx="4156734" cy="101088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18" y="2435937"/>
                <a:ext cx="4156734" cy="101088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188264" y="4636600"/>
                <a:ext cx="4123934" cy="101088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264" y="4636600"/>
                <a:ext cx="4123934" cy="101088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CCDC81B7-6364-4A09-AC5F-77245A381885}"/>
              </a:ext>
            </a:extLst>
          </p:cNvPr>
          <p:cNvCxnSpPr>
            <a:cxnSpLocks/>
            <a:stCxn id="3" idx="0"/>
            <a:endCxn id="9" idx="2"/>
          </p:cNvCxnSpPr>
          <p:nvPr/>
        </p:nvCxnSpPr>
        <p:spPr>
          <a:xfrm>
            <a:off x="4277016" y="1857166"/>
            <a:ext cx="4548363" cy="1293540"/>
          </a:xfrm>
          <a:prstGeom prst="curvedConnector3">
            <a:avLst>
              <a:gd name="adj1" fmla="val 25817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534672C6-1AC4-4AE7-B17E-CDF62D31AD36}"/>
              </a:ext>
            </a:extLst>
          </p:cNvPr>
          <p:cNvCxnSpPr>
            <a:cxnSpLocks/>
            <a:stCxn id="4" idx="0"/>
            <a:endCxn id="11" idx="2"/>
          </p:cNvCxnSpPr>
          <p:nvPr/>
        </p:nvCxnSpPr>
        <p:spPr>
          <a:xfrm>
            <a:off x="4277016" y="4038579"/>
            <a:ext cx="4548363" cy="2028321"/>
          </a:xfrm>
          <a:prstGeom prst="curvedConnector3">
            <a:avLst>
              <a:gd name="adj1" fmla="val 26108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B98621F9-C7CA-4A28-8437-5CC9BD861B01}"/>
              </a:ext>
            </a:extLst>
          </p:cNvPr>
          <p:cNvCxnSpPr>
            <a:cxnSpLocks/>
            <a:stCxn id="5" idx="0"/>
            <a:endCxn id="10" idx="2"/>
          </p:cNvCxnSpPr>
          <p:nvPr/>
        </p:nvCxnSpPr>
        <p:spPr>
          <a:xfrm flipV="1">
            <a:off x="4277015" y="4608803"/>
            <a:ext cx="4548364" cy="1685864"/>
          </a:xfrm>
          <a:prstGeom prst="curvedConnector3">
            <a:avLst>
              <a:gd name="adj1" fmla="val 70687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57878490-6D6A-4CB6-9BF8-4F509D5BC2D1}"/>
              </a:ext>
            </a:extLst>
          </p:cNvPr>
          <p:cNvCxnSpPr>
            <a:cxnSpLocks/>
            <a:stCxn id="7" idx="0"/>
            <a:endCxn id="8" idx="2"/>
          </p:cNvCxnSpPr>
          <p:nvPr/>
        </p:nvCxnSpPr>
        <p:spPr>
          <a:xfrm flipV="1">
            <a:off x="4308761" y="1692609"/>
            <a:ext cx="4516619" cy="3449435"/>
          </a:xfrm>
          <a:prstGeom prst="curvedConnector3">
            <a:avLst>
              <a:gd name="adj1" fmla="val 79048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Cloud 20">
                <a:extLst>
                  <a:ext uri="{FF2B5EF4-FFF2-40B4-BE49-F238E27FC236}">
                    <a16:creationId xmlns:a16="http://schemas.microsoft.com/office/drawing/2014/main" id="{D9ACF0BC-E92D-4098-A20B-9DD84E9E1474}"/>
                  </a:ext>
                </a:extLst>
              </p:cNvPr>
              <p:cNvSpPr/>
              <p:nvPr/>
            </p:nvSpPr>
            <p:spPr>
              <a:xfrm>
                <a:off x="5271589" y="1062938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50000"/>
                      </a:schemeClr>
                    </a:solidFill>
                  </a:rPr>
                  <a:t>Centre: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accent4">
                        <a:lumMod val="50000"/>
                      </a:schemeClr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chemeClr val="accent4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1" name="Cloud 20">
                <a:extLst>
                  <a:ext uri="{FF2B5EF4-FFF2-40B4-BE49-F238E27FC236}">
                    <a16:creationId xmlns:a16="http://schemas.microsoft.com/office/drawing/2014/main" id="{D9ACF0BC-E92D-4098-A20B-9DD84E9E14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589" y="1062938"/>
                <a:ext cx="2848233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9AA64269-9697-4446-8DFF-91250A9513FA}"/>
              </a:ext>
            </a:extLst>
          </p:cNvPr>
          <p:cNvCxnSpPr>
            <a:cxnSpLocks/>
            <a:stCxn id="6" idx="0"/>
            <a:endCxn id="21" idx="1"/>
          </p:cNvCxnSpPr>
          <p:nvPr/>
        </p:nvCxnSpPr>
        <p:spPr>
          <a:xfrm flipV="1">
            <a:off x="4309788" y="2371360"/>
            <a:ext cx="2385918" cy="570021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07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9745D33-9337-4947-B6C9-6784F31BE4D9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453622C-F9F6-4306-BCD7-B5BA367272B0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FC245F2-BCB2-4849-B383-EDD83476D11A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067C9CD-0A04-4E67-98E5-45CE391A7B0E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43DADDC-F4C3-4ACA-827C-9D6DF53AAB6B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1056519-1123-415C-8E46-B9452F872B78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8159F56-38D0-4C37-AC8F-210E521129F1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A037934-4D3E-4836-B6CD-CBC3E16EC964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6611048-3485-4454-81BF-B64AE99C6940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0721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610</Words>
  <Application>Microsoft Office PowerPoint</Application>
  <PresentationFormat>Widescreen</PresentationFormat>
  <Paragraphs>124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Equations of Circles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Matching 4</vt:lpstr>
      <vt:lpstr>Matching 4 - Answers</vt:lpstr>
      <vt:lpstr>Matching 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22</cp:revision>
  <dcterms:created xsi:type="dcterms:W3CDTF">2017-02-24T14:59:27Z</dcterms:created>
  <dcterms:modified xsi:type="dcterms:W3CDTF">2017-11-22T21:04:28Z</dcterms:modified>
</cp:coreProperties>
</file>