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4" r:id="rId4"/>
    <p:sldId id="263" r:id="rId5"/>
    <p:sldId id="265" r:id="rId6"/>
    <p:sldId id="258" r:id="rId7"/>
    <p:sldId id="269" r:id="rId8"/>
    <p:sldId id="266" r:id="rId9"/>
    <p:sldId id="270" r:id="rId10"/>
    <p:sldId id="267" r:id="rId11"/>
    <p:sldId id="271" r:id="rId12"/>
    <p:sldId id="268" r:id="rId13"/>
    <p:sldId id="272" r:id="rId14"/>
    <p:sldId id="261" r:id="rId15"/>
    <p:sldId id="274" r:id="rId16"/>
    <p:sldId id="273" r:id="rId17"/>
    <p:sldId id="275" r:id="rId18"/>
    <p:sldId id="260" r:id="rId19"/>
    <p:sldId id="25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22/11/2017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0.png"/><Relationship Id="rId3" Type="http://schemas.openxmlformats.org/officeDocument/2006/relationships/image" Target="../media/image200.png"/><Relationship Id="rId7" Type="http://schemas.openxmlformats.org/officeDocument/2006/relationships/image" Target="../media/image6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0.png"/><Relationship Id="rId5" Type="http://schemas.openxmlformats.org/officeDocument/2006/relationships/image" Target="../media/image400.png"/><Relationship Id="rId10" Type="http://schemas.openxmlformats.org/officeDocument/2006/relationships/image" Target="../media/image90.png"/><Relationship Id="rId4" Type="http://schemas.openxmlformats.org/officeDocument/2006/relationships/image" Target="../media/image300.png"/><Relationship Id="rId9" Type="http://schemas.openxmlformats.org/officeDocument/2006/relationships/image" Target="../media/image80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10.png"/><Relationship Id="rId7" Type="http://schemas.openxmlformats.org/officeDocument/2006/relationships/image" Target="../media/image15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10" Type="http://schemas.openxmlformats.org/officeDocument/2006/relationships/image" Target="../media/image180.png"/><Relationship Id="rId4" Type="http://schemas.openxmlformats.org/officeDocument/2006/relationships/image" Target="../media/image120.png"/><Relationship Id="rId9" Type="http://schemas.openxmlformats.org/officeDocument/2006/relationships/image" Target="../media/image1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Algebraic Fractions 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933789"/>
          </a:xfrm>
        </p:spPr>
        <p:txBody>
          <a:bodyPr>
            <a:noAutofit/>
          </a:bodyPr>
          <a:lstStyle/>
          <a:p>
            <a:r>
              <a:rPr lang="en-GB" sz="3200" dirty="0"/>
              <a:t>Match one group to the other.</a:t>
            </a:r>
          </a:p>
          <a:p>
            <a:r>
              <a:rPr lang="en-GB" sz="3200" dirty="0"/>
              <a:t>There will be “spare” ones – what answers should be there?</a:t>
            </a:r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5143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10" idx="2"/>
          </p:cNvCxnSpPr>
          <p:nvPr/>
        </p:nvCxnSpPr>
        <p:spPr>
          <a:xfrm>
            <a:off x="2831947" y="2065505"/>
            <a:ext cx="5991554" cy="2543298"/>
          </a:xfrm>
          <a:prstGeom prst="curvedConnector3">
            <a:avLst>
              <a:gd name="adj1" fmla="val 7406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14"/>
          <p:cNvCxnSpPr>
            <a:stCxn id="6" idx="0"/>
            <a:endCxn id="8" idx="2"/>
          </p:cNvCxnSpPr>
          <p:nvPr/>
        </p:nvCxnSpPr>
        <p:spPr>
          <a:xfrm flipV="1">
            <a:off x="4944952" y="1692609"/>
            <a:ext cx="3878550" cy="1295534"/>
          </a:xfrm>
          <a:prstGeom prst="curvedConnector3">
            <a:avLst>
              <a:gd name="adj1" fmla="val 27699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7" idx="0"/>
            <a:endCxn id="9" idx="2"/>
          </p:cNvCxnSpPr>
          <p:nvPr/>
        </p:nvCxnSpPr>
        <p:spPr>
          <a:xfrm flipV="1">
            <a:off x="5009824" y="3150706"/>
            <a:ext cx="3813677" cy="1682713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5" idx="0"/>
            <a:endCxn id="11" idx="2"/>
          </p:cNvCxnSpPr>
          <p:nvPr/>
        </p:nvCxnSpPr>
        <p:spPr>
          <a:xfrm>
            <a:off x="2831946" y="5933170"/>
            <a:ext cx="5991555" cy="133730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>
            <a:stCxn id="4" idx="0"/>
            <a:endCxn id="22" idx="3"/>
          </p:cNvCxnSpPr>
          <p:nvPr/>
        </p:nvCxnSpPr>
        <p:spPr>
          <a:xfrm>
            <a:off x="2831947" y="4087894"/>
            <a:ext cx="4420628" cy="438934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loud 21"/>
              <p:cNvSpPr/>
              <p:nvPr/>
            </p:nvSpPr>
            <p:spPr>
              <a:xfrm>
                <a:off x="6131199" y="445193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2" name="Cloud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199" y="4451938"/>
                <a:ext cx="2242751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457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𝑎𝑏𝑐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𝑏𝑐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𝑎𝑏𝑐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𝑎𝑏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𝑎𝑏𝑐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𝑎𝑐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𝑎𝑏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04905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𝑎𝑏𝑐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𝑏𝑐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𝑎𝑏𝑐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𝑎𝑏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𝑎𝑏𝑐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𝑎𝑐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𝑎𝑏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/>
              <p:cNvSpPr/>
              <p:nvPr/>
            </p:nvSpPr>
            <p:spPr>
              <a:xfrm>
                <a:off x="5517290" y="511015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Cloud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290" y="5110158"/>
                <a:ext cx="2242751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urved Connector 13"/>
          <p:cNvCxnSpPr>
            <a:stCxn id="3" idx="0"/>
            <a:endCxn id="11" idx="2"/>
          </p:cNvCxnSpPr>
          <p:nvPr/>
        </p:nvCxnSpPr>
        <p:spPr>
          <a:xfrm>
            <a:off x="2831947" y="2065505"/>
            <a:ext cx="5991554" cy="4001395"/>
          </a:xfrm>
          <a:prstGeom prst="curvedConnector3">
            <a:avLst>
              <a:gd name="adj1" fmla="val 8723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urved Connector 16"/>
          <p:cNvCxnSpPr>
            <a:stCxn id="6" idx="0"/>
            <a:endCxn id="10" idx="2"/>
          </p:cNvCxnSpPr>
          <p:nvPr/>
        </p:nvCxnSpPr>
        <p:spPr>
          <a:xfrm>
            <a:off x="4944952" y="2988143"/>
            <a:ext cx="3878549" cy="1620660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7" idx="0"/>
            <a:endCxn id="12" idx="3"/>
          </p:cNvCxnSpPr>
          <p:nvPr/>
        </p:nvCxnSpPr>
        <p:spPr>
          <a:xfrm>
            <a:off x="5009824" y="4833419"/>
            <a:ext cx="1628842" cy="351629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>
            <a:stCxn id="4" idx="0"/>
            <a:endCxn id="8" idx="2"/>
          </p:cNvCxnSpPr>
          <p:nvPr/>
        </p:nvCxnSpPr>
        <p:spPr>
          <a:xfrm flipV="1">
            <a:off x="2831947" y="1692609"/>
            <a:ext cx="5991555" cy="2395285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>
            <a:stCxn id="5" idx="0"/>
            <a:endCxn id="9" idx="2"/>
          </p:cNvCxnSpPr>
          <p:nvPr/>
        </p:nvCxnSpPr>
        <p:spPr>
          <a:xfrm flipV="1">
            <a:off x="2831946" y="3150706"/>
            <a:ext cx="5991555" cy="2782464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95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841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urved Connector 12"/>
          <p:cNvCxnSpPr>
            <a:stCxn id="3" idx="0"/>
            <a:endCxn id="10" idx="2"/>
          </p:cNvCxnSpPr>
          <p:nvPr/>
        </p:nvCxnSpPr>
        <p:spPr>
          <a:xfrm>
            <a:off x="2831947" y="2065505"/>
            <a:ext cx="5991554" cy="2543298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loud 13"/>
              <p:cNvSpPr/>
              <p:nvPr/>
            </p:nvSpPr>
            <p:spPr>
              <a:xfrm>
                <a:off x="5388480" y="117747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4" name="Cloud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480" y="1177475"/>
                <a:ext cx="2242751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urved Connector 15"/>
          <p:cNvCxnSpPr>
            <a:stCxn id="6" idx="0"/>
            <a:endCxn id="14" idx="1"/>
          </p:cNvCxnSpPr>
          <p:nvPr/>
        </p:nvCxnSpPr>
        <p:spPr>
          <a:xfrm flipV="1">
            <a:off x="4944952" y="2485897"/>
            <a:ext cx="1564904" cy="502246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4" idx="0"/>
            <a:endCxn id="11" idx="2"/>
          </p:cNvCxnSpPr>
          <p:nvPr/>
        </p:nvCxnSpPr>
        <p:spPr>
          <a:xfrm>
            <a:off x="2831947" y="4087894"/>
            <a:ext cx="5991554" cy="1979006"/>
          </a:xfrm>
          <a:prstGeom prst="curvedConnector3">
            <a:avLst>
              <a:gd name="adj1" fmla="val 75986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>
            <a:stCxn id="7" idx="0"/>
            <a:endCxn id="8" idx="2"/>
          </p:cNvCxnSpPr>
          <p:nvPr/>
        </p:nvCxnSpPr>
        <p:spPr>
          <a:xfrm flipV="1">
            <a:off x="5009824" y="1692609"/>
            <a:ext cx="3813678" cy="3140810"/>
          </a:xfrm>
          <a:prstGeom prst="curvedConnector3">
            <a:avLst>
              <a:gd name="adj1" fmla="val 66633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5" idx="0"/>
            <a:endCxn id="9" idx="2"/>
          </p:cNvCxnSpPr>
          <p:nvPr/>
        </p:nvCxnSpPr>
        <p:spPr>
          <a:xfrm flipV="1">
            <a:off x="2831946" y="3150706"/>
            <a:ext cx="5991555" cy="2782464"/>
          </a:xfrm>
          <a:prstGeom prst="curvedConnector3">
            <a:avLst>
              <a:gd name="adj1" fmla="val 86160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871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3744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="" xmlns:a16="http://schemas.microsoft.com/office/drawing/2014/main" id="{175473BA-14A3-4E29-ACB0-14B737430A57}"/>
              </a:ext>
            </a:extLst>
          </p:cNvPr>
          <p:cNvCxnSpPr>
            <a:stCxn id="6" idx="0"/>
            <a:endCxn id="10" idx="2"/>
          </p:cNvCxnSpPr>
          <p:nvPr/>
        </p:nvCxnSpPr>
        <p:spPr>
          <a:xfrm>
            <a:off x="4944952" y="2988143"/>
            <a:ext cx="3878549" cy="1620660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="" xmlns:a16="http://schemas.microsoft.com/office/drawing/2014/main" id="{DF652AB4-895E-4DB0-BD68-AC9A7AA65DB0}"/>
              </a:ext>
            </a:extLst>
          </p:cNvPr>
          <p:cNvCxnSpPr>
            <a:stCxn id="4" idx="0"/>
            <a:endCxn id="8" idx="2"/>
          </p:cNvCxnSpPr>
          <p:nvPr/>
        </p:nvCxnSpPr>
        <p:spPr>
          <a:xfrm flipV="1">
            <a:off x="2831947" y="1692609"/>
            <a:ext cx="5991555" cy="2395285"/>
          </a:xfrm>
          <a:prstGeom prst="curvedConnector3">
            <a:avLst>
              <a:gd name="adj1" fmla="val 76099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="" xmlns:a16="http://schemas.microsoft.com/office/drawing/2014/main" id="{E185FB98-8EA5-4DBB-8B09-D28078BD8C15}"/>
              </a:ext>
            </a:extLst>
          </p:cNvPr>
          <p:cNvCxnSpPr>
            <a:stCxn id="7" idx="0"/>
            <a:endCxn id="11" idx="2"/>
          </p:cNvCxnSpPr>
          <p:nvPr/>
        </p:nvCxnSpPr>
        <p:spPr>
          <a:xfrm>
            <a:off x="5009824" y="4833419"/>
            <a:ext cx="3813677" cy="1233481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="" xmlns:a16="http://schemas.microsoft.com/office/drawing/2014/main" id="{242521BE-B9DF-4066-9F2F-4E5E301A340E}"/>
              </a:ext>
            </a:extLst>
          </p:cNvPr>
          <p:cNvCxnSpPr>
            <a:stCxn id="5" idx="0"/>
            <a:endCxn id="9" idx="2"/>
          </p:cNvCxnSpPr>
          <p:nvPr/>
        </p:nvCxnSpPr>
        <p:spPr>
          <a:xfrm flipV="1">
            <a:off x="2831946" y="3150706"/>
            <a:ext cx="5991555" cy="2782464"/>
          </a:xfrm>
          <a:prstGeom prst="curvedConnector3">
            <a:avLst>
              <a:gd name="adj1" fmla="val 68137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loud 19">
                <a:extLst>
                  <a:ext uri="{FF2B5EF4-FFF2-40B4-BE49-F238E27FC236}">
                    <a16:creationId xmlns="" xmlns:a16="http://schemas.microsoft.com/office/drawing/2014/main" id="{62D62026-CAC3-46B0-BA34-39614BE0FD1A}"/>
                  </a:ext>
                </a:extLst>
              </p:cNvPr>
              <p:cNvSpPr/>
              <p:nvPr/>
            </p:nvSpPr>
            <p:spPr>
              <a:xfrm>
                <a:off x="5388480" y="115316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0" name="Cloud 19">
                <a:extLst>
                  <a:ext uri="{FF2B5EF4-FFF2-40B4-BE49-F238E27FC236}">
                    <a16:creationId xmlns:a16="http://schemas.microsoft.com/office/drawing/2014/main" id="{62D62026-CAC3-46B0-BA34-39614BE0FD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8480" y="1153163"/>
                <a:ext cx="2242751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Connector: Curved 23">
            <a:extLst>
              <a:ext uri="{FF2B5EF4-FFF2-40B4-BE49-F238E27FC236}">
                <a16:creationId xmlns="" xmlns:a16="http://schemas.microsoft.com/office/drawing/2014/main" id="{22FE1DFA-6204-4DDF-A66B-E994305A67FB}"/>
              </a:ext>
            </a:extLst>
          </p:cNvPr>
          <p:cNvCxnSpPr>
            <a:stCxn id="3" idx="0"/>
            <a:endCxn id="20" idx="2"/>
          </p:cNvCxnSpPr>
          <p:nvPr/>
        </p:nvCxnSpPr>
        <p:spPr>
          <a:xfrm flipV="1">
            <a:off x="2831947" y="1808072"/>
            <a:ext cx="2563490" cy="257433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6541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242662" y="1410596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2" y="1410596"/>
                <a:ext cx="2726635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42662" y="3432985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2" y="3432985"/>
                <a:ext cx="2726635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42661" y="5278261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1" y="5278261"/>
                <a:ext cx="2726635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14691" y="2333234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91" y="2333234"/>
                <a:ext cx="2726635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79563" y="4178510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9563" y="4178510"/>
                <a:ext cx="2726635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627166" y="1037700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6" y="1037700"/>
                <a:ext cx="272663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627165" y="2495797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5" y="2495797"/>
                <a:ext cx="272663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627165" y="3953894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5" y="3953894"/>
                <a:ext cx="272663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627165" y="5411991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5" y="5411991"/>
                <a:ext cx="272663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77064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242662" y="1410596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2" y="1410596"/>
                <a:ext cx="2726635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42662" y="3432985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2" y="3432985"/>
                <a:ext cx="2726635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42661" y="5278261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1" y="5278261"/>
                <a:ext cx="2726635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14691" y="2333234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91" y="2333234"/>
                <a:ext cx="2726635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79563" y="4178510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9563" y="4178510"/>
                <a:ext cx="2726635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627166" y="1037700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6" y="1037700"/>
                <a:ext cx="272663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627165" y="2495797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5" y="2495797"/>
                <a:ext cx="272663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627165" y="3953894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5" y="3953894"/>
                <a:ext cx="272663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627165" y="5411991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5" y="5411991"/>
                <a:ext cx="272663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>
                <a:extLst>
                  <a:ext uri="{FF2B5EF4-FFF2-40B4-BE49-F238E27FC236}">
                    <a16:creationId xmlns="" xmlns:a16="http://schemas.microsoft.com/office/drawing/2014/main" id="{F8B153A8-8649-482E-A5BC-964F79E069A4}"/>
                  </a:ext>
                </a:extLst>
              </p:cNvPr>
              <p:cNvSpPr/>
              <p:nvPr/>
            </p:nvSpPr>
            <p:spPr>
              <a:xfrm>
                <a:off x="4434913" y="5488327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F8B153A8-8649-482E-A5BC-964F79E069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4913" y="5488327"/>
                <a:ext cx="2726635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nector: Curved 13">
            <a:extLst>
              <a:ext uri="{FF2B5EF4-FFF2-40B4-BE49-F238E27FC236}">
                <a16:creationId xmlns="" xmlns:a16="http://schemas.microsoft.com/office/drawing/2014/main" id="{2936044C-9490-4F34-AB1E-4220DCCECD49}"/>
              </a:ext>
            </a:extLst>
          </p:cNvPr>
          <p:cNvCxnSpPr>
            <a:stCxn id="5" idx="0"/>
            <a:endCxn id="12" idx="2"/>
          </p:cNvCxnSpPr>
          <p:nvPr/>
        </p:nvCxnSpPr>
        <p:spPr>
          <a:xfrm>
            <a:off x="2967024" y="5933170"/>
            <a:ext cx="1476347" cy="210066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="" xmlns:a16="http://schemas.microsoft.com/office/drawing/2014/main" id="{B7D74684-DF12-464B-82E8-6BFE6B656C59}"/>
              </a:ext>
            </a:extLst>
          </p:cNvPr>
          <p:cNvCxnSpPr>
            <a:stCxn id="3" idx="0"/>
            <a:endCxn id="8" idx="2"/>
          </p:cNvCxnSpPr>
          <p:nvPr/>
        </p:nvCxnSpPr>
        <p:spPr>
          <a:xfrm flipV="1">
            <a:off x="2967025" y="1692609"/>
            <a:ext cx="5668599" cy="372896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="" xmlns:a16="http://schemas.microsoft.com/office/drawing/2014/main" id="{1F6DD3D1-D049-414F-A07F-E75525398BF9}"/>
              </a:ext>
            </a:extLst>
          </p:cNvPr>
          <p:cNvCxnSpPr>
            <a:stCxn id="6" idx="0"/>
            <a:endCxn id="11" idx="2"/>
          </p:cNvCxnSpPr>
          <p:nvPr/>
        </p:nvCxnSpPr>
        <p:spPr>
          <a:xfrm>
            <a:off x="5239054" y="2988143"/>
            <a:ext cx="3396569" cy="3078757"/>
          </a:xfrm>
          <a:prstGeom prst="curvedConnector3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="" xmlns:a16="http://schemas.microsoft.com/office/drawing/2014/main" id="{CE6445D4-CC8C-49D1-B8F4-CD01358239C3}"/>
              </a:ext>
            </a:extLst>
          </p:cNvPr>
          <p:cNvCxnSpPr>
            <a:stCxn id="4" idx="0"/>
            <a:endCxn id="9" idx="2"/>
          </p:cNvCxnSpPr>
          <p:nvPr/>
        </p:nvCxnSpPr>
        <p:spPr>
          <a:xfrm flipV="1">
            <a:off x="2967025" y="3150706"/>
            <a:ext cx="5668598" cy="937188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="" xmlns:a16="http://schemas.microsoft.com/office/drawing/2014/main" id="{6F4445A6-0CE7-42FC-A72F-F01DE3F60E2E}"/>
              </a:ext>
            </a:extLst>
          </p:cNvPr>
          <p:cNvCxnSpPr>
            <a:stCxn id="7" idx="0"/>
            <a:endCxn id="10" idx="2"/>
          </p:cNvCxnSpPr>
          <p:nvPr/>
        </p:nvCxnSpPr>
        <p:spPr>
          <a:xfrm flipV="1">
            <a:off x="5303926" y="4608803"/>
            <a:ext cx="3331697" cy="224616"/>
          </a:xfrm>
          <a:prstGeom prst="curvedConnector3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61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242662" y="1410596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2" y="1410596"/>
                <a:ext cx="2726635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42662" y="3432985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2" y="3432985"/>
                <a:ext cx="2726635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42661" y="5278261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1" y="5278261"/>
                <a:ext cx="2726635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14691" y="2333234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91" y="2333234"/>
                <a:ext cx="2726635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79563" y="4178510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9563" y="4178510"/>
                <a:ext cx="2726635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627166" y="1037700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6" y="1037700"/>
                <a:ext cx="272663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627165" y="2495797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5" y="2495797"/>
                <a:ext cx="272663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627165" y="3953894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5" y="3953894"/>
                <a:ext cx="272663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627165" y="5411991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21−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5" y="5411991"/>
                <a:ext cx="272663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9141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242662" y="1410596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2" y="1410596"/>
                <a:ext cx="2726635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242662" y="3432985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2" y="3432985"/>
                <a:ext cx="2726635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242661" y="5278261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61" y="5278261"/>
                <a:ext cx="2726635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514691" y="2333234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691" y="2333234"/>
                <a:ext cx="2726635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579563" y="4178510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9563" y="4178510"/>
                <a:ext cx="2726635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627166" y="1037700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+12</m:t>
                          </m:r>
                        </m:num>
                        <m:den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6" y="1037700"/>
                <a:ext cx="2726635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627165" y="2495797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5" y="2495797"/>
                <a:ext cx="2726635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627165" y="3953894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5" y="3953894"/>
                <a:ext cx="2726635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627165" y="5411991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21−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165" y="5411991"/>
                <a:ext cx="2726635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>
                <a:extLst>
                  <a:ext uri="{FF2B5EF4-FFF2-40B4-BE49-F238E27FC236}">
                    <a16:creationId xmlns="" xmlns:a16="http://schemas.microsoft.com/office/drawing/2014/main" id="{14BACDF2-D449-4FDD-9C0D-A86E44150D41}"/>
                  </a:ext>
                </a:extLst>
              </p:cNvPr>
              <p:cNvSpPr/>
              <p:nvPr/>
            </p:nvSpPr>
            <p:spPr>
              <a:xfrm>
                <a:off x="5237097" y="1142866"/>
                <a:ext cx="2726635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d>
                            <m:dPr>
                              <m:ctrlPr>
                                <a:rPr lang="en-GB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</m:d>
                          <m:d>
                            <m:dPr>
                              <m:ctrlPr>
                                <a:rPr lang="en-GB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i="1">
                                  <a:solidFill>
                                    <a:schemeClr val="accent4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+5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14BACDF2-D449-4FDD-9C0D-A86E44150D4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7097" y="1142866"/>
                <a:ext cx="2726635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Connector: Curved 13">
            <a:extLst>
              <a:ext uri="{FF2B5EF4-FFF2-40B4-BE49-F238E27FC236}">
                <a16:creationId xmlns="" xmlns:a16="http://schemas.microsoft.com/office/drawing/2014/main" id="{63B39C6C-A114-410C-8BDE-EE660FCEB713}"/>
              </a:ext>
            </a:extLst>
          </p:cNvPr>
          <p:cNvCxnSpPr>
            <a:stCxn id="3" idx="0"/>
            <a:endCxn id="9" idx="2"/>
          </p:cNvCxnSpPr>
          <p:nvPr/>
        </p:nvCxnSpPr>
        <p:spPr>
          <a:xfrm>
            <a:off x="2967025" y="2065505"/>
            <a:ext cx="5668598" cy="1085201"/>
          </a:xfrm>
          <a:prstGeom prst="curvedConnector3">
            <a:avLst>
              <a:gd name="adj1" fmla="val 45091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="" xmlns:a16="http://schemas.microsoft.com/office/drawing/2014/main" id="{CC6A0B2C-0AB2-4D43-AA63-7D882979C541}"/>
              </a:ext>
            </a:extLst>
          </p:cNvPr>
          <p:cNvCxnSpPr>
            <a:stCxn id="4" idx="0"/>
            <a:endCxn id="10" idx="2"/>
          </p:cNvCxnSpPr>
          <p:nvPr/>
        </p:nvCxnSpPr>
        <p:spPr>
          <a:xfrm>
            <a:off x="2967025" y="4087894"/>
            <a:ext cx="5668598" cy="520909"/>
          </a:xfrm>
          <a:prstGeom prst="curvedConnector3">
            <a:avLst>
              <a:gd name="adj1" fmla="val 58416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="" xmlns:a16="http://schemas.microsoft.com/office/drawing/2014/main" id="{A2163E8B-B97C-4154-B194-62EE5CB3DC43}"/>
              </a:ext>
            </a:extLst>
          </p:cNvPr>
          <p:cNvCxnSpPr>
            <a:cxnSpLocks/>
            <a:stCxn id="6" idx="0"/>
            <a:endCxn id="12" idx="1"/>
          </p:cNvCxnSpPr>
          <p:nvPr/>
        </p:nvCxnSpPr>
        <p:spPr>
          <a:xfrm flipV="1">
            <a:off x="5239054" y="2451288"/>
            <a:ext cx="1361361" cy="536855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or: Curved 23">
            <a:extLst>
              <a:ext uri="{FF2B5EF4-FFF2-40B4-BE49-F238E27FC236}">
                <a16:creationId xmlns="" xmlns:a16="http://schemas.microsoft.com/office/drawing/2014/main" id="{72732A08-71D2-4C26-A232-CF968C3103FA}"/>
              </a:ext>
            </a:extLst>
          </p:cNvPr>
          <p:cNvCxnSpPr>
            <a:stCxn id="5" idx="0"/>
            <a:endCxn id="8" idx="2"/>
          </p:cNvCxnSpPr>
          <p:nvPr/>
        </p:nvCxnSpPr>
        <p:spPr>
          <a:xfrm flipV="1">
            <a:off x="2967024" y="1692609"/>
            <a:ext cx="5668600" cy="4240561"/>
          </a:xfrm>
          <a:prstGeom prst="curvedConnector3">
            <a:avLst>
              <a:gd name="adj1" fmla="val 81794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or: Curved 26">
            <a:extLst>
              <a:ext uri="{FF2B5EF4-FFF2-40B4-BE49-F238E27FC236}">
                <a16:creationId xmlns="" xmlns:a16="http://schemas.microsoft.com/office/drawing/2014/main" id="{E5637580-D4D6-4BDE-8AFD-21282B421B1C}"/>
              </a:ext>
            </a:extLst>
          </p:cNvPr>
          <p:cNvCxnSpPr>
            <a:stCxn id="7" idx="0"/>
            <a:endCxn id="11" idx="2"/>
          </p:cNvCxnSpPr>
          <p:nvPr/>
        </p:nvCxnSpPr>
        <p:spPr>
          <a:xfrm>
            <a:off x="5303926" y="4833419"/>
            <a:ext cx="3331697" cy="1233481"/>
          </a:xfrm>
          <a:prstGeom prst="curvedConnector3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7278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10140" y="1410596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0" y="1410596"/>
                <a:ext cx="2872409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0140" y="3432985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0" y="3432985"/>
                <a:ext cx="2872409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10139" y="5278261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39" y="5278261"/>
                <a:ext cx="2872409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368917" y="2333234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8917" y="2333234"/>
                <a:ext cx="2872409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433789" y="4178510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+15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3789" y="4178510"/>
                <a:ext cx="2872409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481392" y="1037700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2" y="1037700"/>
                <a:ext cx="287240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81391" y="2495797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2495797"/>
                <a:ext cx="287240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81391" y="3953894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3953894"/>
                <a:ext cx="287240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81391" y="5411991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5411991"/>
                <a:ext cx="287240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5928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7 -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10140" y="1410596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+9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0" y="1410596"/>
                <a:ext cx="2872409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0140" y="3432985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0" y="3432985"/>
                <a:ext cx="2872409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10139" y="5278261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−6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39" y="5278261"/>
                <a:ext cx="2872409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368917" y="2333234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8917" y="2333234"/>
                <a:ext cx="2872409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433789" y="4178510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+15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3789" y="4178510"/>
                <a:ext cx="2872409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481392" y="1037700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2" y="1037700"/>
                <a:ext cx="287240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81391" y="2495797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2495797"/>
                <a:ext cx="287240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81391" y="3953894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3953894"/>
                <a:ext cx="287240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81391" y="5411991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5411991"/>
                <a:ext cx="287240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="" xmlns:a16="http://schemas.microsoft.com/office/drawing/2014/main" id="{EBB7BE4C-E24F-465E-9C14-D0F0EC9D3340}"/>
              </a:ext>
            </a:extLst>
          </p:cNvPr>
          <p:cNvCxnSpPr>
            <a:cxnSpLocks/>
            <a:stCxn id="3" idx="0"/>
            <a:endCxn id="9" idx="2"/>
          </p:cNvCxnSpPr>
          <p:nvPr/>
        </p:nvCxnSpPr>
        <p:spPr>
          <a:xfrm>
            <a:off x="2980155" y="2065505"/>
            <a:ext cx="5510146" cy="1085201"/>
          </a:xfrm>
          <a:prstGeom prst="curvedConnector3">
            <a:avLst>
              <a:gd name="adj1" fmla="val 70683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="" xmlns:a16="http://schemas.microsoft.com/office/drawing/2014/main" id="{E73783A7-E9C1-4DD2-82D5-283A95836A5E}"/>
              </a:ext>
            </a:extLst>
          </p:cNvPr>
          <p:cNvCxnSpPr>
            <a:cxnSpLocks/>
            <a:stCxn id="6" idx="0"/>
            <a:endCxn id="11" idx="2"/>
          </p:cNvCxnSpPr>
          <p:nvPr/>
        </p:nvCxnSpPr>
        <p:spPr>
          <a:xfrm>
            <a:off x="5238932" y="2988143"/>
            <a:ext cx="3251369" cy="3078757"/>
          </a:xfrm>
          <a:prstGeom prst="curvedConnector3">
            <a:avLst>
              <a:gd name="adj1" fmla="val 73233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="" xmlns:a16="http://schemas.microsoft.com/office/drawing/2014/main" id="{8C80790F-86D8-459F-9066-6241F5224EDD}"/>
              </a:ext>
            </a:extLst>
          </p:cNvPr>
          <p:cNvCxnSpPr>
            <a:cxnSpLocks/>
            <a:stCxn id="4" idx="0"/>
            <a:endCxn id="8" idx="2"/>
          </p:cNvCxnSpPr>
          <p:nvPr/>
        </p:nvCxnSpPr>
        <p:spPr>
          <a:xfrm flipV="1">
            <a:off x="2980155" y="1692609"/>
            <a:ext cx="5510147" cy="2395285"/>
          </a:xfrm>
          <a:prstGeom prst="curvedConnector3">
            <a:avLst>
              <a:gd name="adj1" fmla="val 57215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="" xmlns:a16="http://schemas.microsoft.com/office/drawing/2014/main" id="{2FC843AE-2D75-4529-85F6-12C140700776}"/>
              </a:ext>
            </a:extLst>
          </p:cNvPr>
          <p:cNvCxnSpPr>
            <a:cxnSpLocks/>
            <a:stCxn id="5" idx="0"/>
            <a:endCxn id="10" idx="2"/>
          </p:cNvCxnSpPr>
          <p:nvPr/>
        </p:nvCxnSpPr>
        <p:spPr>
          <a:xfrm flipV="1">
            <a:off x="2980154" y="4608803"/>
            <a:ext cx="5510147" cy="1324367"/>
          </a:xfrm>
          <a:prstGeom prst="curvedConnector3">
            <a:avLst>
              <a:gd name="adj1" fmla="val 40620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loud 20">
                <a:extLst>
                  <a:ext uri="{FF2B5EF4-FFF2-40B4-BE49-F238E27FC236}">
                    <a16:creationId xmlns="" xmlns:a16="http://schemas.microsoft.com/office/drawing/2014/main" id="{B8F15312-C617-4B0D-8CAC-B7564419E3E6}"/>
                  </a:ext>
                </a:extLst>
              </p:cNvPr>
              <p:cNvSpPr/>
              <p:nvPr/>
            </p:nvSpPr>
            <p:spPr>
              <a:xfrm>
                <a:off x="4788802" y="5411991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Cloud 20">
                <a:extLst>
                  <a:ext uri="{FF2B5EF4-FFF2-40B4-BE49-F238E27FC236}">
                    <a16:creationId xmlns:a16="http://schemas.microsoft.com/office/drawing/2014/main" id="{B8F15312-C617-4B0D-8CAC-B7564419E3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802" y="5411991"/>
                <a:ext cx="2872409" cy="1309817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nector: Curved 24">
            <a:extLst>
              <a:ext uri="{FF2B5EF4-FFF2-40B4-BE49-F238E27FC236}">
                <a16:creationId xmlns="" xmlns:a16="http://schemas.microsoft.com/office/drawing/2014/main" id="{12EA782A-4C67-4F48-8164-33EB95F65286}"/>
              </a:ext>
            </a:extLst>
          </p:cNvPr>
          <p:cNvCxnSpPr>
            <a:cxnSpLocks/>
            <a:stCxn id="7" idx="0"/>
            <a:endCxn id="21" idx="3"/>
          </p:cNvCxnSpPr>
          <p:nvPr/>
        </p:nvCxnSpPr>
        <p:spPr>
          <a:xfrm>
            <a:off x="5303804" y="4833419"/>
            <a:ext cx="921203" cy="653462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608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10140" y="1410596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0" y="1410596"/>
                <a:ext cx="2872409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0140" y="3432985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0" y="3432985"/>
                <a:ext cx="2872409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10139" y="5278261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39" y="5278261"/>
                <a:ext cx="2872409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368917" y="2333234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8917" y="2333234"/>
                <a:ext cx="2872409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433789" y="4178510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3789" y="4178510"/>
                <a:ext cx="2872409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481392" y="1037700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2" y="1037700"/>
                <a:ext cx="287240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81391" y="2495797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2495797"/>
                <a:ext cx="287240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81391" y="3953894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3953894"/>
                <a:ext cx="287240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81391" y="5411991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5411991"/>
                <a:ext cx="287240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52596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</a:t>
            </a:r>
            <a:r>
              <a:rPr lang="en-GB" sz="6000" b="1" dirty="0" smtClean="0"/>
              <a:t>8 - Answers</a:t>
            </a:r>
            <a:endParaRPr lang="en-GB" sz="6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10140" y="1410596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0" y="1410596"/>
                <a:ext cx="2872409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0140" y="3432985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40" y="3432985"/>
                <a:ext cx="2872409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10139" y="5278261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39" y="5278261"/>
                <a:ext cx="2872409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368917" y="2333234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8917" y="2333234"/>
                <a:ext cx="2872409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433789" y="4178510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num>
                        <m:den>
                          <m:sSup>
                            <m:sSupPr>
                              <m:ctrlPr>
                                <a:rPr lang="en-GB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+5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+6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3789" y="4178510"/>
                <a:ext cx="2872409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481392" y="1037700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2" y="1037700"/>
                <a:ext cx="2872409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481391" y="2495797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2495797"/>
                <a:ext cx="2872409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481391" y="3953894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3953894"/>
                <a:ext cx="2872409" cy="1309817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481391" y="5411991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391" y="5411991"/>
                <a:ext cx="2872409" cy="1309817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Connector: Curved 12">
            <a:extLst>
              <a:ext uri="{FF2B5EF4-FFF2-40B4-BE49-F238E27FC236}">
                <a16:creationId xmlns="" xmlns:a16="http://schemas.microsoft.com/office/drawing/2014/main" id="{75233E65-6D7D-412C-91E4-6DBA29106C6A}"/>
              </a:ext>
            </a:extLst>
          </p:cNvPr>
          <p:cNvCxnSpPr>
            <a:stCxn id="3" idx="0"/>
            <a:endCxn id="8" idx="2"/>
          </p:cNvCxnSpPr>
          <p:nvPr/>
        </p:nvCxnSpPr>
        <p:spPr>
          <a:xfrm flipV="1">
            <a:off x="2980155" y="1692609"/>
            <a:ext cx="5510147" cy="372896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or: Curved 14">
            <a:extLst>
              <a:ext uri="{FF2B5EF4-FFF2-40B4-BE49-F238E27FC236}">
                <a16:creationId xmlns="" xmlns:a16="http://schemas.microsoft.com/office/drawing/2014/main" id="{2EC4B560-9B00-4438-A602-7070EA3AE9E2}"/>
              </a:ext>
            </a:extLst>
          </p:cNvPr>
          <p:cNvCxnSpPr>
            <a:stCxn id="6" idx="0"/>
            <a:endCxn id="11" idx="2"/>
          </p:cNvCxnSpPr>
          <p:nvPr/>
        </p:nvCxnSpPr>
        <p:spPr>
          <a:xfrm>
            <a:off x="5238932" y="2988143"/>
            <a:ext cx="3251369" cy="3078757"/>
          </a:xfrm>
          <a:prstGeom prst="curvedConnector3">
            <a:avLst>
              <a:gd name="adj1" fmla="val 29213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or: Curved 16">
            <a:extLst>
              <a:ext uri="{FF2B5EF4-FFF2-40B4-BE49-F238E27FC236}">
                <a16:creationId xmlns="" xmlns:a16="http://schemas.microsoft.com/office/drawing/2014/main" id="{46B2E4F3-4F2A-469D-AC9E-063BBCEEB1D2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2980154" y="4608803"/>
            <a:ext cx="5510147" cy="1324367"/>
          </a:xfrm>
          <a:prstGeom prst="curvedConnector3">
            <a:avLst>
              <a:gd name="adj1" fmla="val 75734"/>
            </a:avLst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or: Curved 18">
            <a:extLst>
              <a:ext uri="{FF2B5EF4-FFF2-40B4-BE49-F238E27FC236}">
                <a16:creationId xmlns="" xmlns:a16="http://schemas.microsoft.com/office/drawing/2014/main" id="{63657991-5D52-49B7-92CA-993412FACFE1}"/>
              </a:ext>
            </a:extLst>
          </p:cNvPr>
          <p:cNvCxnSpPr>
            <a:stCxn id="7" idx="0"/>
            <a:endCxn id="9" idx="2"/>
          </p:cNvCxnSpPr>
          <p:nvPr/>
        </p:nvCxnSpPr>
        <p:spPr>
          <a:xfrm flipV="1">
            <a:off x="5303804" y="3150706"/>
            <a:ext cx="3186497" cy="1682713"/>
          </a:xfrm>
          <a:prstGeom prst="curvedConnector3">
            <a:avLst>
              <a:gd name="adj1" fmla="val 74953"/>
            </a:avLst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loud 22">
                <a:extLst>
                  <a:ext uri="{FF2B5EF4-FFF2-40B4-BE49-F238E27FC236}">
                    <a16:creationId xmlns="" xmlns:a16="http://schemas.microsoft.com/office/drawing/2014/main" id="{A86EE910-75EC-4845-A827-9F5F07E7F328}"/>
                  </a:ext>
                </a:extLst>
              </p:cNvPr>
              <p:cNvSpPr/>
              <p:nvPr/>
            </p:nvSpPr>
            <p:spPr>
              <a:xfrm>
                <a:off x="5608982" y="1879597"/>
                <a:ext cx="2872409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b="0" i="1" smtClean="0">
                              <a:solidFill>
                                <a:schemeClr val="accent4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3" name="Cloud 2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86EE910-75EC-4845-A827-9F5F07E7F3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8982" y="1879597"/>
                <a:ext cx="2872409" cy="1309817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Connector: Curved 24">
            <a:extLst>
              <a:ext uri="{FF2B5EF4-FFF2-40B4-BE49-F238E27FC236}">
                <a16:creationId xmlns="" xmlns:a16="http://schemas.microsoft.com/office/drawing/2014/main" id="{68A306B6-E4BB-40F7-8957-09DF2D6D37A7}"/>
              </a:ext>
            </a:extLst>
          </p:cNvPr>
          <p:cNvCxnSpPr>
            <a:stCxn id="4" idx="0"/>
            <a:endCxn id="23" idx="1"/>
          </p:cNvCxnSpPr>
          <p:nvPr/>
        </p:nvCxnSpPr>
        <p:spPr>
          <a:xfrm flipV="1">
            <a:off x="2980155" y="3188019"/>
            <a:ext cx="4065032" cy="899875"/>
          </a:xfrm>
          <a:prstGeom prst="curvedConnector2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63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72267CB-7555-452E-8460-A6EE57396180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1410596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E0627B2-66A2-4DA1-AACA-02C6A3E6FB5A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432985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5C099A0-81AD-4C37-8B7A-CA15E97CC6DF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3357879-385D-4EFB-AA13-577A7CC0D89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070" y="2333234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B835722-3117-4AB6-95FB-881906C54419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8942" y="4178510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3B4031F-FB4E-4039-8666-883100C904D4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5" y="1037700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0F8E6E9F-090D-485D-8823-D72B9B1655A7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95797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2C6FB2DE-6685-46B3-AE5B-A7ACDE3EFB82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953894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23169C8-C289-4C2E-82DA-531A498FA75E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5411991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1677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BCEE32F-A0C9-4CBF-B95D-DBA37D0B98F9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1303504"/>
                <a:ext cx="2242751" cy="1309817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56389DD-CC21-47FB-BE13-0550BD3C72ED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704" y="2951072"/>
                <a:ext cx="2242751" cy="1309817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D48249D-4ABB-4BF1-86AF-1F6247436ADD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4319" y="4721940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1E5316A-DC1F-414D-A191-D3F36925A4E3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4" y="2951072"/>
                <a:ext cx="2242751" cy="1309817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762171FD-D19F-40A4-818A-AC31C96AF6C4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3" y="998437"/>
                <a:ext cx="2242751" cy="1309817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B53C4A0-FE3A-4E46-AA13-77DC73CC5F15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3" y="1303504"/>
                <a:ext cx="2242751" cy="1309817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330925D-BA24-4FFD-9EDD-7C3CFAC9E1A7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951072"/>
                <a:ext cx="2242751" cy="1309817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84AA1FB-7B9E-4206-AB89-B99DC0547BA9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804" y="4724133"/>
                <a:ext cx="2242751" cy="1309817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028A060-0AC4-4621-92D2-7D0DA3C27965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4622" y="5206045"/>
                <a:ext cx="2242751" cy="1309817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1882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148</Words>
  <Application>Microsoft Office PowerPoint</Application>
  <PresentationFormat>Widescreen</PresentationFormat>
  <Paragraphs>191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Cambria Math</vt:lpstr>
      <vt:lpstr>Office Theme</vt:lpstr>
      <vt:lpstr>Algebraic Fractions Matching</vt:lpstr>
      <vt:lpstr>Matching 1</vt:lpstr>
      <vt:lpstr>Matching 1 - Answers</vt:lpstr>
      <vt:lpstr>Matching 2</vt:lpstr>
      <vt:lpstr>Matching 2 - Answers</vt:lpstr>
      <vt:lpstr>Matching 3</vt:lpstr>
      <vt:lpstr>Matching 3 - Answers</vt:lpstr>
      <vt:lpstr>Matching 4</vt:lpstr>
      <vt:lpstr>Matching 4 - Answers</vt:lpstr>
      <vt:lpstr>Matching 5</vt:lpstr>
      <vt:lpstr>Matching 5 - Answers</vt:lpstr>
      <vt:lpstr>Matching 6</vt:lpstr>
      <vt:lpstr>Matching 6 - Answers</vt:lpstr>
      <vt:lpstr>Matching 7</vt:lpstr>
      <vt:lpstr>Matching 7 - Answers</vt:lpstr>
      <vt:lpstr>Matching 8</vt:lpstr>
      <vt:lpstr>Matching 8 - Answers</vt:lpstr>
      <vt:lpstr>Matching n</vt:lpstr>
      <vt:lpstr>Matching 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A.Lutwyche</cp:lastModifiedBy>
  <cp:revision>29</cp:revision>
  <dcterms:created xsi:type="dcterms:W3CDTF">2017-02-24T14:59:27Z</dcterms:created>
  <dcterms:modified xsi:type="dcterms:W3CDTF">2017-11-22T15:49:54Z</dcterms:modified>
</cp:coreProperties>
</file>