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63" r:id="rId5"/>
    <p:sldId id="259" r:id="rId6"/>
    <p:sldId id="264" r:id="rId7"/>
    <p:sldId id="260" r:id="rId8"/>
    <p:sldId id="265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21/10/2017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12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image" Target="../media/image10.png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14.png"/><Relationship Id="rId12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22.png"/><Relationship Id="rId10" Type="http://schemas.openxmlformats.org/officeDocument/2006/relationships/image" Target="../media/image16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28.png"/><Relationship Id="rId5" Type="http://schemas.openxmlformats.org/officeDocument/2006/relationships/image" Target="../media/image34.png"/><Relationship Id="rId10" Type="http://schemas.openxmlformats.org/officeDocument/2006/relationships/image" Target="../media/image27.png"/><Relationship Id="rId4" Type="http://schemas.openxmlformats.org/officeDocument/2006/relationships/image" Target="../media/image33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40.png"/><Relationship Id="rId5" Type="http://schemas.openxmlformats.org/officeDocument/2006/relationships/image" Target="../media/image46.png"/><Relationship Id="rId10" Type="http://schemas.openxmlformats.org/officeDocument/2006/relationships/image" Target="../media/image39.png"/><Relationship Id="rId4" Type="http://schemas.openxmlformats.org/officeDocument/2006/relationships/image" Target="../media/image45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Simplify fully…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513358"/>
            <a:ext cx="1529153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19"/>
            <a:ext cx="2643817" cy="12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543601" cy="1359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612059" y="1513358"/>
            <a:ext cx="1649057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634248" y="4031085"/>
            <a:ext cx="1647023" cy="134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713758" y="3445095"/>
            <a:ext cx="2547356" cy="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368471" y="341385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32457" y="341383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132457" y="5377578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368471" y="5377581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468687" y="284623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8687" y="2846231"/>
                <a:ext cx="2491408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22350" y="2859107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4−3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0" y="2859107"/>
                <a:ext cx="249140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05600" y="1679712"/>
                <a:ext cx="20185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1679712"/>
                <a:ext cx="2018572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050157" y="2999704"/>
            <a:ext cx="216010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05600" y="4367636"/>
                <a:ext cx="20185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367636"/>
                <a:ext cx="2018572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46784" y="1679712"/>
                <a:ext cx="213569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−2−7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84" y="1679712"/>
                <a:ext cx="213569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2939045" y="2999703"/>
            <a:ext cx="209678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46783" y="4367635"/>
                <a:ext cx="213569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83" y="4367635"/>
                <a:ext cx="213569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1181" y="157883"/>
            <a:ext cx="404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Simplifying Expressions Spider 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B8784B8-C81F-4CD3-95BA-9449D93E2B3D}"/>
              </a:ext>
            </a:extLst>
          </p:cNvPr>
          <p:cNvSpPr txBox="1"/>
          <p:nvPr/>
        </p:nvSpPr>
        <p:spPr>
          <a:xfrm>
            <a:off x="4021180" y="5344701"/>
            <a:ext cx="4043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expressions at the end of each leg are simplified.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Simplify fully…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513358"/>
            <a:ext cx="1529153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19"/>
            <a:ext cx="2643817" cy="12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543601" cy="1359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612059" y="1513358"/>
            <a:ext cx="1649057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634248" y="4031085"/>
            <a:ext cx="1647023" cy="134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713758" y="3445095"/>
            <a:ext cx="2547356" cy="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368471" y="341385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471" y="341385"/>
                <a:ext cx="2491408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132457" y="341383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1−10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57" y="341383"/>
                <a:ext cx="249140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132457" y="5377578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57" y="5377578"/>
                <a:ext cx="2491408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368471" y="537758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471" y="5377581"/>
                <a:ext cx="2491408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468687" y="284623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8687" y="2846231"/>
                <a:ext cx="2491408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22350" y="2859107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4−3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0" y="2859107"/>
                <a:ext cx="2491408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05600" y="1679712"/>
                <a:ext cx="20185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1679712"/>
                <a:ext cx="201857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50157" y="2999704"/>
                <a:ext cx="21601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157" y="2999704"/>
                <a:ext cx="2160104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05600" y="4367636"/>
                <a:ext cx="20185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367636"/>
                <a:ext cx="2018572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46784" y="1679712"/>
                <a:ext cx="213569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−2−7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84" y="1679712"/>
                <a:ext cx="213569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39045" y="2999703"/>
                <a:ext cx="2096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+3−5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45" y="2999703"/>
                <a:ext cx="209678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46783" y="4367635"/>
                <a:ext cx="213569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83" y="4367635"/>
                <a:ext cx="213569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1181" y="157883"/>
            <a:ext cx="4043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Simplifying Expressions Spider 1 - Answers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B8784B8-C81F-4CD3-95BA-9449D93E2B3D}"/>
              </a:ext>
            </a:extLst>
          </p:cNvPr>
          <p:cNvSpPr txBox="1"/>
          <p:nvPr/>
        </p:nvSpPr>
        <p:spPr>
          <a:xfrm>
            <a:off x="4021180" y="5344701"/>
            <a:ext cx="4043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expressions at the end of each leg are simplified.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220901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Simplify fully…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513358"/>
            <a:ext cx="1529153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19"/>
            <a:ext cx="2643817" cy="12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543601" cy="1359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612059" y="1513358"/>
            <a:ext cx="1649057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634248" y="4031085"/>
            <a:ext cx="1647023" cy="134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713758" y="3445095"/>
            <a:ext cx="2547356" cy="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368471" y="341385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32457" y="341383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132457" y="5377578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368471" y="5377581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468687" y="284623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8687" y="2846231"/>
                <a:ext cx="2491408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22350" y="2859107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+25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0" y="2859107"/>
                <a:ext cx="249140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05600" y="1679712"/>
                <a:ext cx="20185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1679712"/>
                <a:ext cx="2018572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050157" y="2999704"/>
            <a:ext cx="216010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05600" y="4367636"/>
                <a:ext cx="20185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+3×2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367636"/>
                <a:ext cx="2018572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46784" y="1679712"/>
                <a:ext cx="213569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4(3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84" y="1679712"/>
                <a:ext cx="213569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2939045" y="2999703"/>
            <a:ext cx="209678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46783" y="4367635"/>
                <a:ext cx="213569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83" y="4367635"/>
                <a:ext cx="213569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1181" y="157883"/>
            <a:ext cx="404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Simplifying Expressions Spider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322E18-98DB-4E0A-8786-E4252A21B354}"/>
              </a:ext>
            </a:extLst>
          </p:cNvPr>
          <p:cNvSpPr txBox="1"/>
          <p:nvPr/>
        </p:nvSpPr>
        <p:spPr>
          <a:xfrm>
            <a:off x="4021180" y="5344701"/>
            <a:ext cx="4043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expressions at the end of each leg are simplified.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3815365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Simplify fully…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513358"/>
            <a:ext cx="1529153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19"/>
            <a:ext cx="2643817" cy="12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543601" cy="1359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612059" y="1513358"/>
            <a:ext cx="1649057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634248" y="4031085"/>
            <a:ext cx="1647023" cy="134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713758" y="3445095"/>
            <a:ext cx="2547356" cy="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368471" y="341385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471" y="341385"/>
                <a:ext cx="2491408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132457" y="341383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57" y="341383"/>
                <a:ext cx="249140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132457" y="5377578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57" y="5377578"/>
                <a:ext cx="2491408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368471" y="537758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471" y="5377581"/>
                <a:ext cx="2491408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468687" y="284623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8687" y="2846231"/>
                <a:ext cx="2491408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22350" y="2859107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+25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0" y="2859107"/>
                <a:ext cx="2491408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05600" y="1679712"/>
                <a:ext cx="20185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1679712"/>
                <a:ext cx="201857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50157" y="2999704"/>
                <a:ext cx="21601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157" y="2999704"/>
                <a:ext cx="2160104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05600" y="4367636"/>
                <a:ext cx="20185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+3×2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367636"/>
                <a:ext cx="2018572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46784" y="1679712"/>
                <a:ext cx="213569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4(3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84" y="1679712"/>
                <a:ext cx="213569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39045" y="2999703"/>
                <a:ext cx="2096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45" y="2999703"/>
                <a:ext cx="209678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46783" y="4367635"/>
                <a:ext cx="213569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83" y="4367635"/>
                <a:ext cx="213569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1181" y="157883"/>
            <a:ext cx="4043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Simplifying Expressions Spider 2 - Answers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322E18-98DB-4E0A-8786-E4252A21B354}"/>
              </a:ext>
            </a:extLst>
          </p:cNvPr>
          <p:cNvSpPr txBox="1"/>
          <p:nvPr/>
        </p:nvSpPr>
        <p:spPr>
          <a:xfrm>
            <a:off x="4021180" y="5344701"/>
            <a:ext cx="4043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expressions at the end of each leg are simplified.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1949686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Expand and simplify…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513358"/>
            <a:ext cx="1529153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19"/>
            <a:ext cx="2776337" cy="12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543601" cy="1359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612059" y="1513358"/>
            <a:ext cx="1649057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634248" y="4031085"/>
            <a:ext cx="1647023" cy="134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34246" y="3445095"/>
            <a:ext cx="2626868" cy="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368471" y="341385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32457" y="341383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132457" y="5377578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368471" y="5377581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601207" y="2846231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2838" y="2859107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05600" y="1679712"/>
                <a:ext cx="242514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1679712"/>
                <a:ext cx="2425148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6920574" y="2999704"/>
                <a:ext cx="253116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5(4−3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0574" y="2999704"/>
                <a:ext cx="253116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05600" y="4367636"/>
                <a:ext cx="242514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367636"/>
                <a:ext cx="2425148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2835967" y="1679712"/>
                <a:ext cx="26525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−3(2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967" y="1679712"/>
                <a:ext cx="2652528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729950" y="2999703"/>
                <a:ext cx="24354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+5(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950" y="2999703"/>
                <a:ext cx="2435459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2835966" y="4367635"/>
                <a:ext cx="26525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966" y="4367635"/>
                <a:ext cx="265252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1181" y="157883"/>
            <a:ext cx="404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Simplifying Expressions Spider 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9E0C05-E634-4382-BA76-EE1C74414746}"/>
              </a:ext>
            </a:extLst>
          </p:cNvPr>
          <p:cNvSpPr txBox="1"/>
          <p:nvPr/>
        </p:nvSpPr>
        <p:spPr>
          <a:xfrm>
            <a:off x="4021180" y="5344701"/>
            <a:ext cx="4043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expressions at the end of each leg are simplified.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1571121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Expand and simplify…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513358"/>
            <a:ext cx="1529153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19"/>
            <a:ext cx="2776337" cy="12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543601" cy="1359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612059" y="1513358"/>
            <a:ext cx="1649057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634248" y="4031085"/>
            <a:ext cx="1647023" cy="134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34246" y="3445095"/>
            <a:ext cx="2626868" cy="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368471" y="341385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471" y="341385"/>
                <a:ext cx="2491408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132457" y="341383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57" y="341383"/>
                <a:ext cx="249140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132457" y="5377578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57" y="5377578"/>
                <a:ext cx="2491408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368471" y="537758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471" y="5377581"/>
                <a:ext cx="2491408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601207" y="284623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20−15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207" y="2846231"/>
                <a:ext cx="2491408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42838" y="2859107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38" y="2859107"/>
                <a:ext cx="2491408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05600" y="1679712"/>
                <a:ext cx="242514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1679712"/>
                <a:ext cx="2425148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6920574" y="2999704"/>
                <a:ext cx="253116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5(4−3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0574" y="2999704"/>
                <a:ext cx="253116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05600" y="4367636"/>
                <a:ext cx="242514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367636"/>
                <a:ext cx="2425148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2835967" y="1679712"/>
                <a:ext cx="265252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−3(2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967" y="1679712"/>
                <a:ext cx="2652528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729950" y="2999703"/>
                <a:ext cx="24354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+5(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950" y="2999703"/>
                <a:ext cx="2435459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2835966" y="4367635"/>
                <a:ext cx="26525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+3(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5966" y="4367635"/>
                <a:ext cx="265252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1181" y="157883"/>
            <a:ext cx="4043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Simplifying Expressions Spider 3 - Answers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9E0C05-E634-4382-BA76-EE1C74414746}"/>
              </a:ext>
            </a:extLst>
          </p:cNvPr>
          <p:cNvSpPr txBox="1"/>
          <p:nvPr/>
        </p:nvSpPr>
        <p:spPr>
          <a:xfrm>
            <a:off x="4021180" y="5344701"/>
            <a:ext cx="4043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expressions at the end of each leg are simplified.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2328787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Simplify fully…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513358"/>
            <a:ext cx="1529153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19"/>
            <a:ext cx="2736581" cy="12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543601" cy="1359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612059" y="1513358"/>
            <a:ext cx="1649057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634248" y="4031085"/>
            <a:ext cx="1647023" cy="134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594490" y="3445095"/>
            <a:ext cx="2666624" cy="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368471" y="341385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132457" y="341383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132457" y="5377578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368471" y="5377581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61451" y="2846231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3082" y="2859107"/>
            <a:ext cx="2491408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443711" y="1679712"/>
                <a:ext cx="27930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711" y="1679712"/>
                <a:ext cx="2793054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00084" y="2999704"/>
                <a:ext cx="2369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084" y="2999704"/>
                <a:ext cx="236920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443711" y="4367636"/>
                <a:ext cx="27930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5−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+3(2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711" y="4367636"/>
                <a:ext cx="279305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2902226" y="1679712"/>
                <a:ext cx="280946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−5(2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226" y="1679712"/>
                <a:ext cx="2809462" cy="865029"/>
              </a:xfrm>
              <a:prstGeom prst="rect">
                <a:avLst/>
              </a:prstGeom>
              <a:blipFill>
                <a:blip r:embed="rId5"/>
                <a:stretch>
                  <a:fillRect l="-2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769707" y="2999703"/>
                <a:ext cx="2316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707" y="2999703"/>
                <a:ext cx="2316192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2902225" y="4367635"/>
                <a:ext cx="280946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−4(2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225" y="4367635"/>
                <a:ext cx="2809462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1181" y="157883"/>
            <a:ext cx="404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Simplifying Expressions Spider 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9D164C-8AC2-410E-8D22-EDFA817351B9}"/>
              </a:ext>
            </a:extLst>
          </p:cNvPr>
          <p:cNvSpPr txBox="1"/>
          <p:nvPr/>
        </p:nvSpPr>
        <p:spPr>
          <a:xfrm>
            <a:off x="4021180" y="5344701"/>
            <a:ext cx="4043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expressions at the end of each leg are simplified.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4131187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Simplify fully…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513358"/>
            <a:ext cx="1529153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19"/>
            <a:ext cx="2736581" cy="12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543601" cy="1359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612059" y="1513358"/>
            <a:ext cx="1649057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634248" y="4031085"/>
            <a:ext cx="1647023" cy="134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594490" y="3445095"/>
            <a:ext cx="2666624" cy="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368471" y="341385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471" y="341385"/>
                <a:ext cx="2491408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132457" y="341383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−19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57" y="341383"/>
                <a:ext cx="249140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132457" y="5377578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57" y="5377578"/>
                <a:ext cx="2491408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368471" y="537758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+23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471" y="5377581"/>
                <a:ext cx="2491408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561451" y="284623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1451" y="2846231"/>
                <a:ext cx="2491408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03082" y="2859107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82" y="2859107"/>
                <a:ext cx="2491408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443711" y="1679712"/>
                <a:ext cx="27930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−(2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711" y="1679712"/>
                <a:ext cx="2793054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00084" y="2999704"/>
                <a:ext cx="23692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084" y="2999704"/>
                <a:ext cx="236920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443711" y="4367636"/>
                <a:ext cx="279305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5−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+3(2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711" y="4367636"/>
                <a:ext cx="279305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2902226" y="1679712"/>
                <a:ext cx="280946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−5(2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226" y="1679712"/>
                <a:ext cx="2809462" cy="865029"/>
              </a:xfrm>
              <a:prstGeom prst="rect">
                <a:avLst/>
              </a:prstGeom>
              <a:blipFill>
                <a:blip r:embed="rId11"/>
                <a:stretch>
                  <a:fillRect l="-2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769707" y="2999703"/>
                <a:ext cx="231619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707" y="2999703"/>
                <a:ext cx="2316192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2902225" y="4367635"/>
                <a:ext cx="280946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−4(2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225" y="4367635"/>
                <a:ext cx="2809462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1181" y="157883"/>
            <a:ext cx="4043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Simplifying Expressions Spider 4 - Answers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9D164C-8AC2-410E-8D22-EDFA817351B9}"/>
              </a:ext>
            </a:extLst>
          </p:cNvPr>
          <p:cNvSpPr txBox="1"/>
          <p:nvPr/>
        </p:nvSpPr>
        <p:spPr>
          <a:xfrm>
            <a:off x="4021180" y="5344701"/>
            <a:ext cx="4043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expressions at the end of each leg are simplified.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2471268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Simplify fully…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513358"/>
            <a:ext cx="1529153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19"/>
            <a:ext cx="2643817" cy="12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543601" cy="1359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612059" y="1513358"/>
            <a:ext cx="1649057" cy="1345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634248" y="4031085"/>
            <a:ext cx="1647023" cy="134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713758" y="3445095"/>
            <a:ext cx="2547356" cy="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368471" y="341385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61AD9DB-627E-42BF-AF0D-9461FABAB66B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471" y="341385"/>
                <a:ext cx="2491408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132457" y="341383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66F12FF-0BDB-45F5-BA9B-4C318AE3EB53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57" y="341383"/>
                <a:ext cx="2491408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132457" y="5377578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742D87C8-7084-41AB-A51A-7AD71CDFD021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457" y="5377578"/>
                <a:ext cx="2491408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368471" y="537758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F747F7B0-6CF8-4A52-9B84-B8D92425ABFA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471" y="5377581"/>
                <a:ext cx="2491408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468687" y="2846231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671F002-56AE-4795-9148-8151FA5C2373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8687" y="2846231"/>
                <a:ext cx="2491408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22350" y="2859107"/>
                <a:ext cx="249140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1547273-9E0B-4648-9E36-8F88A6855362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0" y="2859107"/>
                <a:ext cx="2491408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05600" y="1679712"/>
                <a:ext cx="20185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034FB21-2B61-4B58-B9D2-BB60AA25A1D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1679712"/>
                <a:ext cx="201857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50157" y="2999704"/>
                <a:ext cx="21601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0259DCA-80DA-46ED-8113-04FB27EC4043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157" y="2999704"/>
                <a:ext cx="2160104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05600" y="4367636"/>
                <a:ext cx="20185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184C68F-9DB8-4BAC-AFA7-1C2E8DAA29D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367636"/>
                <a:ext cx="2018572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46784" y="1679712"/>
                <a:ext cx="213569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F392026-F670-407F-8F33-9C7778A5068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84" y="1679712"/>
                <a:ext cx="2135694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39045" y="2999703"/>
                <a:ext cx="209678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F8F50E2-ECF8-4EE9-86F7-139D1803393E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045" y="2999703"/>
                <a:ext cx="2096781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46783" y="4367635"/>
                <a:ext cx="213569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0FE95C4-1DC4-4FEA-BBAB-A3F6CF5C43C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783" y="4367635"/>
                <a:ext cx="2135694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1181" y="157883"/>
            <a:ext cx="404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Simplifying Expressions Spider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14532B-E85B-4CFB-A3D6-FA7E6D2C00D0}"/>
              </a:ext>
            </a:extLst>
          </p:cNvPr>
          <p:cNvSpPr txBox="1"/>
          <p:nvPr/>
        </p:nvSpPr>
        <p:spPr>
          <a:xfrm>
            <a:off x="4021180" y="5344701"/>
            <a:ext cx="4043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expressions at the end of each leg are simplified. Fill in the blanks.</a:t>
            </a:r>
          </a:p>
        </p:txBody>
      </p:sp>
    </p:spTree>
    <p:extLst>
      <p:ext uri="{BB962C8B-B14F-4D97-AF65-F5344CB8AC3E}">
        <p14:creationId xmlns:p14="http://schemas.microsoft.com/office/powerpoint/2010/main" val="1761791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679</Words>
  <Application>Microsoft Office PowerPoint</Application>
  <PresentationFormat>Widescreen</PresentationFormat>
  <Paragraphs>111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17</cp:revision>
  <dcterms:created xsi:type="dcterms:W3CDTF">2016-09-18T17:13:39Z</dcterms:created>
  <dcterms:modified xsi:type="dcterms:W3CDTF">2017-10-21T16:42:46Z</dcterms:modified>
</cp:coreProperties>
</file>