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1" r:id="rId4"/>
    <p:sldId id="266" r:id="rId5"/>
    <p:sldId id="258" r:id="rId6"/>
    <p:sldId id="267" r:id="rId7"/>
    <p:sldId id="262" r:id="rId8"/>
    <p:sldId id="268" r:id="rId9"/>
    <p:sldId id="259" r:id="rId10"/>
    <p:sldId id="269" r:id="rId11"/>
    <p:sldId id="260" r:id="rId12"/>
    <p:sldId id="270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1.png"/><Relationship Id="rId3" Type="http://schemas.openxmlformats.org/officeDocument/2006/relationships/image" Target="../media/image33.png"/><Relationship Id="rId7" Type="http://schemas.openxmlformats.org/officeDocument/2006/relationships/image" Target="../media/image25.png"/><Relationship Id="rId12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62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61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59.png"/><Relationship Id="rId1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87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86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84.png"/><Relationship Id="rId14" Type="http://schemas.openxmlformats.org/officeDocument/2006/relationships/image" Target="../media/image8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5.png"/><Relationship Id="rId3" Type="http://schemas.openxmlformats.org/officeDocument/2006/relationships/image" Target="../media/image21.png"/><Relationship Id="rId7" Type="http://schemas.openxmlformats.org/officeDocument/2006/relationships/image" Target="../media/image92.png"/><Relationship Id="rId12" Type="http://schemas.openxmlformats.org/officeDocument/2006/relationships/image" Target="../media/image1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94.png"/><Relationship Id="rId5" Type="http://schemas.openxmlformats.org/officeDocument/2006/relationships/image" Target="../media/image91.png"/><Relationship Id="rId10" Type="http://schemas.openxmlformats.org/officeDocument/2006/relationships/image" Target="../media/image9.png"/><Relationship Id="rId4" Type="http://schemas.openxmlformats.org/officeDocument/2006/relationships/image" Target="../media/image90.png"/><Relationship Id="rId9" Type="http://schemas.openxmlformats.org/officeDocument/2006/relationships/image" Target="../media/image93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95.png"/><Relationship Id="rId3" Type="http://schemas.openxmlformats.org/officeDocument/2006/relationships/image" Target="../media/image96.png"/><Relationship Id="rId7" Type="http://schemas.openxmlformats.org/officeDocument/2006/relationships/image" Target="../media/image92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11" Type="http://schemas.openxmlformats.org/officeDocument/2006/relationships/image" Target="../media/image94.png"/><Relationship Id="rId5" Type="http://schemas.openxmlformats.org/officeDocument/2006/relationships/image" Target="../media/image91.png"/><Relationship Id="rId10" Type="http://schemas.openxmlformats.org/officeDocument/2006/relationships/image" Target="../media/image17.png"/><Relationship Id="rId4" Type="http://schemas.openxmlformats.org/officeDocument/2006/relationships/image" Target="../media/image90.png"/><Relationship Id="rId9" Type="http://schemas.openxmlformats.org/officeDocument/2006/relationships/image" Target="../media/image93.png"/><Relationship Id="rId14" Type="http://schemas.openxmlformats.org/officeDocument/2006/relationships/image" Target="../media/image10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0.png"/><Relationship Id="rId18" Type="http://schemas.openxmlformats.org/officeDocument/2006/relationships/image" Target="../media/image113.png"/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17" Type="http://schemas.openxmlformats.org/officeDocument/2006/relationships/image" Target="../media/image112.png"/><Relationship Id="rId2" Type="http://schemas.openxmlformats.org/officeDocument/2006/relationships/image" Target="../media/image101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108.png"/><Relationship Id="rId5" Type="http://schemas.openxmlformats.org/officeDocument/2006/relationships/image" Target="../media/image104.png"/><Relationship Id="rId15" Type="http://schemas.openxmlformats.org/officeDocument/2006/relationships/image" Target="../media/image111.png"/><Relationship Id="rId10" Type="http://schemas.openxmlformats.org/officeDocument/2006/relationships/image" Target="../media/image107.png"/><Relationship Id="rId19" Type="http://schemas.openxmlformats.org/officeDocument/2006/relationships/image" Target="../media/image114.png"/><Relationship Id="rId4" Type="http://schemas.openxmlformats.org/officeDocument/2006/relationships/image" Target="../media/image103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0.png"/><Relationship Id="rId18" Type="http://schemas.openxmlformats.org/officeDocument/2006/relationships/image" Target="../media/image113.png"/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17" Type="http://schemas.openxmlformats.org/officeDocument/2006/relationships/image" Target="../media/image119.png"/><Relationship Id="rId2" Type="http://schemas.openxmlformats.org/officeDocument/2006/relationships/image" Target="../media/image101.png"/><Relationship Id="rId16" Type="http://schemas.openxmlformats.org/officeDocument/2006/relationships/image" Target="../media/image53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11" Type="http://schemas.openxmlformats.org/officeDocument/2006/relationships/image" Target="../media/image108.png"/><Relationship Id="rId5" Type="http://schemas.openxmlformats.org/officeDocument/2006/relationships/image" Target="../media/image104.png"/><Relationship Id="rId15" Type="http://schemas.openxmlformats.org/officeDocument/2006/relationships/image" Target="../media/image118.png"/><Relationship Id="rId10" Type="http://schemas.openxmlformats.org/officeDocument/2006/relationships/image" Target="../media/image107.png"/><Relationship Id="rId19" Type="http://schemas.openxmlformats.org/officeDocument/2006/relationships/image" Target="../media/image114.png"/><Relationship Id="rId4" Type="http://schemas.openxmlformats.org/officeDocument/2006/relationships/image" Target="../media/image103.png"/><Relationship Id="rId9" Type="http://schemas.openxmlformats.org/officeDocument/2006/relationships/image" Target="../media/image116.png"/><Relationship Id="rId14" Type="http://schemas.openxmlformats.org/officeDocument/2006/relationships/image" Target="../media/image1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image" Target="../media/image134.png"/><Relationship Id="rId16" Type="http://schemas.openxmlformats.org/officeDocument/2006/relationships/image" Target="../media/image148.png"/><Relationship Id="rId20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19" Type="http://schemas.openxmlformats.org/officeDocument/2006/relationships/image" Target="../media/image151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208933" y="1738645"/>
            <a:ext cx="1509788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08933" y="3432220"/>
            <a:ext cx="2185931" cy="10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208933" y="4154743"/>
            <a:ext cx="1509788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308564" y="1738645"/>
            <a:ext cx="1622384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308565" y="4154743"/>
            <a:ext cx="1622383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03255" y="3443068"/>
            <a:ext cx="2227694" cy="2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=95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=170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7774" y="359690"/>
            <a:ext cx="4030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AE549D-DEAE-428F-800A-61ACBDA3A1E8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208933" y="1738645"/>
            <a:ext cx="1509788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08933" y="3432220"/>
            <a:ext cx="2185931" cy="10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208933" y="4154743"/>
            <a:ext cx="1509788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308564" y="1738645"/>
            <a:ext cx="1622384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308565" y="4154743"/>
            <a:ext cx="1622383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03255" y="3443068"/>
            <a:ext cx="2227694" cy="2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=95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=170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7774" y="359690"/>
            <a:ext cx="4030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1 - Answers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AE549D-DEAE-428F-800A-61ACBDA3A1E8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623428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208933" y="1738645"/>
            <a:ext cx="1509788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08933" y="3432220"/>
            <a:ext cx="2185931" cy="10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208933" y="4154743"/>
            <a:ext cx="1509788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308564" y="1738645"/>
            <a:ext cx="1622384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308565" y="4154743"/>
            <a:ext cx="1622383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03255" y="3443068"/>
            <a:ext cx="2227694" cy="2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=17.5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=9.5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7774" y="359690"/>
            <a:ext cx="4030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AE549D-DEAE-428F-800A-61ACBDA3A1E8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421167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208933" y="1738645"/>
            <a:ext cx="1509788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08933" y="3432220"/>
            <a:ext cx="2185931" cy="10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208933" y="4154743"/>
            <a:ext cx="1509788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308564" y="1738645"/>
            <a:ext cx="1622384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308565" y="4154743"/>
            <a:ext cx="1622383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03255" y="3443068"/>
            <a:ext cx="2227694" cy="2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=17.5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=9.5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7774" y="359690"/>
            <a:ext cx="4030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2 - Answers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AE549D-DEAE-428F-800A-61ACBDA3A1E8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415647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=3(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157939" y="1143196"/>
            <a:ext cx="1137920" cy="1619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57939" y="3432220"/>
            <a:ext cx="3296887" cy="51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157939" y="4223689"/>
            <a:ext cx="1140257" cy="149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759506" y="1140070"/>
            <a:ext cx="1161163" cy="16043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749972" y="4223689"/>
            <a:ext cx="1170697" cy="14875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1747766" y="3445098"/>
            <a:ext cx="3172903" cy="389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77416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63156" y="5715690"/>
            <a:ext cx="3298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60819" y="1140071"/>
            <a:ext cx="3322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50978" y="5709566"/>
            <a:ext cx="334034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254981" y="1140070"/>
            <a:ext cx="339565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896E308-CC19-4636-8687-F2437D46E9B1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=3(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157939" y="1143196"/>
            <a:ext cx="1137920" cy="1619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57939" y="3432220"/>
            <a:ext cx="3296887" cy="51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157939" y="4223689"/>
            <a:ext cx="1140257" cy="149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759506" y="1140070"/>
            <a:ext cx="1161163" cy="16043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749972" y="4223689"/>
            <a:ext cx="1170697" cy="14875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1747766" y="3445098"/>
            <a:ext cx="3172903" cy="389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77416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3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63156" y="5715690"/>
            <a:ext cx="3298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60819" y="1140071"/>
            <a:ext cx="3322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50978" y="5709566"/>
            <a:ext cx="334034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254981" y="1140070"/>
            <a:ext cx="339565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896E308-CC19-4636-8687-F2437D46E9B1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1526130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157939" y="1143196"/>
            <a:ext cx="1137920" cy="1619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57939" y="3432220"/>
            <a:ext cx="3296887" cy="51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157939" y="4223689"/>
            <a:ext cx="1140257" cy="149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759506" y="1140070"/>
            <a:ext cx="1161163" cy="16043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749972" y="4223689"/>
            <a:ext cx="1170697" cy="14875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1747766" y="3445098"/>
            <a:ext cx="3172903" cy="389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=−2.5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77416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63156" y="5715690"/>
            <a:ext cx="3298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60819" y="1140071"/>
            <a:ext cx="3322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50978" y="5709566"/>
            <a:ext cx="334034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254981" y="1140070"/>
            <a:ext cx="339565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450574" y="562717"/>
                <a:ext cx="180440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=−1.75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74" y="562717"/>
                <a:ext cx="1804407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896E308-CC19-4636-8687-F2437D46E9B1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157773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157939" y="1143196"/>
            <a:ext cx="1137920" cy="1619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57939" y="3432220"/>
            <a:ext cx="3296887" cy="51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157939" y="4223689"/>
            <a:ext cx="1140257" cy="149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759506" y="1140070"/>
            <a:ext cx="1161163" cy="16043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749972" y="4223689"/>
            <a:ext cx="1170697" cy="14875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1747766" y="3445098"/>
            <a:ext cx="3172903" cy="389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=−2.5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77416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4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63156" y="5715690"/>
            <a:ext cx="3298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60819" y="1140071"/>
            <a:ext cx="3322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50978" y="5709566"/>
            <a:ext cx="334034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254981" y="1140070"/>
            <a:ext cx="339565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450574" y="562717"/>
                <a:ext cx="180440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=−1.75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74" y="562717"/>
                <a:ext cx="1804407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896E308-CC19-4636-8687-F2437D46E9B1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185076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208933" y="1738645"/>
            <a:ext cx="1509788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08933" y="3432220"/>
            <a:ext cx="2185931" cy="10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208933" y="4154743"/>
            <a:ext cx="1509788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308564" y="1738645"/>
            <a:ext cx="1622384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308565" y="4154743"/>
            <a:ext cx="1622383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03255" y="3443068"/>
            <a:ext cx="2227694" cy="2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=3.6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lit/>
                        </m:rP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7774" y="359690"/>
            <a:ext cx="4030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AE549D-DEAE-428F-800A-61ACBDA3A1E8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946131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208933" y="1738645"/>
            <a:ext cx="1509788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08933" y="3432220"/>
            <a:ext cx="2185931" cy="10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208933" y="4154743"/>
            <a:ext cx="1509788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308564" y="1738645"/>
            <a:ext cx="1622384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308565" y="4154743"/>
            <a:ext cx="1622383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03255" y="3443068"/>
            <a:ext cx="2227694" cy="2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=3.6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lit/>
                        </m:rP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7774" y="359690"/>
            <a:ext cx="4030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5 - Answers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AE549D-DEAE-428F-800A-61ACBDA3A1E8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1814199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157939" y="1143196"/>
            <a:ext cx="1137920" cy="1619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57939" y="3432220"/>
            <a:ext cx="3296887" cy="51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157939" y="4223689"/>
            <a:ext cx="1140257" cy="149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759506" y="1140070"/>
            <a:ext cx="1161163" cy="16043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749972" y="4223689"/>
            <a:ext cx="1170697" cy="14875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1747766" y="3445098"/>
            <a:ext cx="3172903" cy="389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=−80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77416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63156" y="5715690"/>
            <a:ext cx="3298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60819" y="1140071"/>
            <a:ext cx="3322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50978" y="5709566"/>
            <a:ext cx="334034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254981" y="1140070"/>
            <a:ext cx="339565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896E308-CC19-4636-8687-F2437D46E9B1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3232843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157939" y="1143196"/>
            <a:ext cx="1137920" cy="1619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57939" y="3432220"/>
            <a:ext cx="3296887" cy="51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157939" y="4223689"/>
            <a:ext cx="1140257" cy="149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759506" y="1140070"/>
            <a:ext cx="1161163" cy="16043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749972" y="4223689"/>
            <a:ext cx="1170697" cy="14875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1747766" y="3445098"/>
            <a:ext cx="3172903" cy="389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=−80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18861" y="2999703"/>
                <a:ext cx="12930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861" y="2999703"/>
                <a:ext cx="129300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77416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6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63156" y="5715690"/>
            <a:ext cx="3298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153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60819" y="1140071"/>
            <a:ext cx="3322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50978" y="5709566"/>
            <a:ext cx="334034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254981" y="1140070"/>
            <a:ext cx="339565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𝟑𝟗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153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896E308-CC19-4636-8687-F2437D46E9B1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296621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B608DE6-A396-49C1-A45D-CA7A1E1FB81D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49" y="2731393"/>
                <a:ext cx="2277984" cy="14233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208933" y="1738645"/>
            <a:ext cx="1509788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08933" y="3432220"/>
            <a:ext cx="2185931" cy="108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208933" y="4154743"/>
            <a:ext cx="1509788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308564" y="1738645"/>
            <a:ext cx="1622384" cy="992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308565" y="4154743"/>
            <a:ext cx="1622383" cy="9710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03255" y="3443068"/>
            <a:ext cx="2227694" cy="2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B91DC6E-6849-4F32-A3EF-BC2C88F70F1A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66670"/>
                <a:ext cx="190923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C6C7E77-A15C-42C4-9ECB-1E4DD4450358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66670"/>
                <a:ext cx="192156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34911EE-5862-4896-B9F3-2FB2C90EF3A7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999" y="5125793"/>
                <a:ext cx="192156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69E6E01-F1BD-4CDE-91B6-595AEC02FA51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720" y="5125794"/>
                <a:ext cx="190923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4561132-6184-44A4-BAD5-9CC9BFBFEB23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864" y="2846232"/>
                <a:ext cx="190923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BE34AAD-F2B0-4DB9-8FC3-13B33EDDC2B4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91" y="2859110"/>
                <a:ext cx="19215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B62094A-3CDC-4C65-9402-2591EFFD521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1786851"/>
                <a:ext cx="1271973" cy="865029"/>
              </a:xfrm>
              <a:prstGeom prst="rect">
                <a:avLst/>
              </a:prstGeom>
              <a:blipFill>
                <a:blip r:embed="rId9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25D2335-8B26-4682-97E0-00898AD8D130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912" y="2999704"/>
                <a:ext cx="1271973" cy="865029"/>
              </a:xfrm>
              <a:prstGeom prst="rect">
                <a:avLst/>
              </a:prstGeom>
              <a:blipFill>
                <a:blip r:embed="rId10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BB69A7F-5B43-4B4C-83DF-687517C161C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20" y="4247508"/>
                <a:ext cx="1271973" cy="865029"/>
              </a:xfrm>
              <a:prstGeom prst="rect">
                <a:avLst/>
              </a:prstGeom>
              <a:blipFill>
                <a:blip r:embed="rId11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702A388-B26C-43D4-A1A3-DCFD1C1D447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7" y="1786851"/>
                <a:ext cx="1271973" cy="865029"/>
              </a:xfrm>
              <a:prstGeom prst="rect">
                <a:avLst/>
              </a:prstGeom>
              <a:blipFill>
                <a:blip r:embed="rId12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2648089-3912-47C8-8DD9-4BF5A8C1910A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997" y="2999703"/>
                <a:ext cx="1271973" cy="865029"/>
              </a:xfrm>
              <a:prstGeom prst="rect">
                <a:avLst/>
              </a:prstGeom>
              <a:blipFill>
                <a:blip r:embed="rId1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5642C40-0E31-471A-8FF2-CE6A4059A72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136" y="4247507"/>
                <a:ext cx="1271973" cy="865029"/>
              </a:xfrm>
              <a:prstGeom prst="rect">
                <a:avLst/>
              </a:prstGeom>
              <a:blipFill>
                <a:blip r:embed="rId14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7774" y="359690"/>
            <a:ext cx="4030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- Answers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AE549D-DEAE-428F-800A-61ACBDA3A1E8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3731292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8994AAA-6126-4677-94D3-15D33E88385D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69" y="2744371"/>
                <a:ext cx="2237270" cy="14793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157939" y="1143196"/>
            <a:ext cx="1137920" cy="1619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57939" y="3432220"/>
            <a:ext cx="3296887" cy="518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157939" y="4223689"/>
            <a:ext cx="1140257" cy="1492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759506" y="1140070"/>
            <a:ext cx="1161163" cy="16043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749972" y="4223689"/>
            <a:ext cx="1170697" cy="14875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1747766" y="3445098"/>
            <a:ext cx="3172903" cy="389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7384FB4-3535-421D-9156-B64E0ECD0410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826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42EE468-ACBA-4B04-AE81-FAF507E75FDF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62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EB75886-3F1D-400D-8A5C-3397EA225AF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BD5C78F-B575-43CE-A498-BAE375DEC2B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72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 l="-2030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11B0738-046D-42FF-8EFA-619CF5768EA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40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 l="-255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B93C528-6FA5-4462-8C01-4B5666C3604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2030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1551B08-A68C-4572-989F-0362F6CC561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869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79580B4-6ECA-49CD-97F3-D585058A8D2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54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2030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77416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Substitution Spider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44E8063-020F-4461-B7BC-93F445CBFCE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779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2ADEFE2-EB25-47A5-9F40-54B74647FA5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605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463156" y="5715690"/>
            <a:ext cx="3298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299454E-DB57-459F-A7EB-95383917EAB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80C01D0-9CC9-4E99-9E79-D04952C555B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196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460819" y="1140071"/>
            <a:ext cx="3322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1B8C323-0435-4749-A640-4ED5FC90EF25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033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A40CC57-6311-4F24-AA47-91B4F9AB065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59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 l="-255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250978" y="5709566"/>
            <a:ext cx="334034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8183233-BAF9-4F34-BD0F-9BAEE8D5FF09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74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67A50CB-7DAC-4FE2-81A4-ECE3D3B5E6D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12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254981" y="1140070"/>
            <a:ext cx="339565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E3E8536-CFAB-4AFC-892F-EC31BEFE57D5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77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AA9963B-3954-4550-BE44-EE4D7D4AB9D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546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896E308-CC19-4636-8687-F2437D46E9B1}"/>
              </a:ext>
            </a:extLst>
          </p:cNvPr>
          <p:cNvSpPr txBox="1"/>
          <p:nvPr/>
        </p:nvSpPr>
        <p:spPr>
          <a:xfrm>
            <a:off x="4034399" y="5351072"/>
            <a:ext cx="4030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Using the formula at the centre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3020332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928</Words>
  <Application>Microsoft Office PowerPoint</Application>
  <PresentationFormat>Widescreen</PresentationFormat>
  <Paragraphs>252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23</cp:revision>
  <dcterms:created xsi:type="dcterms:W3CDTF">2016-09-18T17:13:39Z</dcterms:created>
  <dcterms:modified xsi:type="dcterms:W3CDTF">2017-10-21T20:18:21Z</dcterms:modified>
</cp:coreProperties>
</file>