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4" r:id="rId6"/>
    <p:sldId id="266" r:id="rId7"/>
    <p:sldId id="267" r:id="rId8"/>
    <p:sldId id="265" r:id="rId9"/>
    <p:sldId id="269" r:id="rId10"/>
    <p:sldId id="271" r:id="rId11"/>
    <p:sldId id="259" r:id="rId1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02/11/2017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0.png"/><Relationship Id="rId7" Type="http://schemas.openxmlformats.org/officeDocument/2006/relationships/image" Target="../media/image15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120.png"/><Relationship Id="rId9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67759"/>
          </a:xfrm>
        </p:spPr>
        <p:txBody>
          <a:bodyPr>
            <a:normAutofit/>
          </a:bodyPr>
          <a:lstStyle/>
          <a:p>
            <a:r>
              <a:rPr lang="en-GB" sz="8000" b="1"/>
              <a:t>Writing Formulae </a:t>
            </a:r>
            <a:r>
              <a:rPr lang="en-GB" sz="8000" b="1" dirty="0"/>
              <a:t>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46590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38541" y="105279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more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1" y="1052791"/>
                <a:ext cx="305534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41" y="314144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lots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1" y="3141441"/>
                <a:ext cx="305534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40" y="527826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split into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5278261"/>
                <a:ext cx="305534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1962173"/>
                <a:ext cx="31150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less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1962173"/>
                <a:ext cx="3115023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085746"/>
                <a:ext cx="31150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less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085746"/>
                <a:ext cx="3115023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9837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9837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9837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9837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or: Curved 22">
            <a:extLst>
              <a:ext uri="{FF2B5EF4-FFF2-40B4-BE49-F238E27FC236}">
                <a16:creationId xmlns="" xmlns:a16="http://schemas.microsoft.com/office/drawing/2014/main" id="{7AC1F5B1-4950-464A-989A-E230DFFDD01A}"/>
              </a:ext>
            </a:extLst>
          </p:cNvPr>
          <p:cNvCxnSpPr>
            <a:cxnSpLocks/>
            <a:stCxn id="4" idx="0"/>
            <a:endCxn id="21" idx="2"/>
          </p:cNvCxnSpPr>
          <p:nvPr/>
        </p:nvCxnSpPr>
        <p:spPr>
          <a:xfrm flipV="1">
            <a:off x="3291337" y="3528034"/>
            <a:ext cx="1850603" cy="268316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38541" y="105279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more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1" y="1052791"/>
                <a:ext cx="3055342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41" y="314144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lots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1" y="3141441"/>
                <a:ext cx="3055342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40" y="5278261"/>
                <a:ext cx="305534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split into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5278261"/>
                <a:ext cx="3055342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1962173"/>
                <a:ext cx="31150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less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1962173"/>
                <a:ext cx="3115023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085746"/>
                <a:ext cx="31150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less than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085746"/>
                <a:ext cx="3115023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98378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98378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98378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98378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="" xmlns:a16="http://schemas.microsoft.com/office/drawing/2014/main" id="{DD8A6505-663A-41D8-B36F-A5F7CF16B1A4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291337" y="1707700"/>
            <a:ext cx="5534197" cy="2901103"/>
          </a:xfrm>
          <a:prstGeom prst="curvedConnector3">
            <a:avLst>
              <a:gd name="adj1" fmla="val 8855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BE9492F8-984A-4649-93BF-899F721F4581}"/>
              </a:ext>
            </a:extLst>
          </p:cNvPr>
          <p:cNvCxnSpPr>
            <a:stCxn id="6" idx="0"/>
            <a:endCxn id="8" idx="2"/>
          </p:cNvCxnSpPr>
          <p:nvPr/>
        </p:nvCxnSpPr>
        <p:spPr>
          <a:xfrm flipV="1">
            <a:off x="5816497" y="1692609"/>
            <a:ext cx="3009038" cy="924473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35179492-B9D6-4BA8-A790-60065E5461D7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881369" y="3150706"/>
            <a:ext cx="2944165" cy="1589949"/>
          </a:xfrm>
          <a:prstGeom prst="curvedConnector3">
            <a:avLst>
              <a:gd name="adj1" fmla="val 8285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996E5163-A3B6-4A74-9EAE-30AC9D8C5B5E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3291336" y="5933170"/>
            <a:ext cx="5534198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>
                <a:extLst>
                  <a:ext uri="{FF2B5EF4-FFF2-40B4-BE49-F238E27FC236}">
                    <a16:creationId xmlns="" xmlns:a16="http://schemas.microsoft.com/office/drawing/2014/main" id="{2CC1AACB-6925-453C-9BC7-5897D63A5785}"/>
                  </a:ext>
                </a:extLst>
              </p:cNvPr>
              <p:cNvSpPr/>
              <p:nvPr/>
            </p:nvSpPr>
            <p:spPr>
              <a:xfrm>
                <a:off x="5132950" y="2873125"/>
                <a:ext cx="2898378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2CC1AACB-6925-453C-9BC7-5897D63A57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950" y="2873125"/>
                <a:ext cx="2898378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63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39" y="1243864"/>
                <a:ext cx="3511825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243864"/>
                <a:ext cx="3511825" cy="17239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696640"/>
                <a:ext cx="3511825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696640"/>
                <a:ext cx="3511825" cy="17239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291865" y="2849217"/>
                <a:ext cx="3580422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865" y="2849217"/>
                <a:ext cx="3580422" cy="17239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2312860"/>
                <a:ext cx="323353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312860"/>
                <a:ext cx="323353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0" y="4041731"/>
                <a:ext cx="323353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0" y="4041731"/>
                <a:ext cx="323353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53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39" y="1243864"/>
                <a:ext cx="3511825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243864"/>
                <a:ext cx="3511825" cy="17239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696640"/>
                <a:ext cx="3511825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696640"/>
                <a:ext cx="3511825" cy="17239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291865" y="2849217"/>
                <a:ext cx="3580422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a job lasting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hours at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per hour and a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call out fee.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865" y="2849217"/>
                <a:ext cx="3580422" cy="17239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2312860"/>
                <a:ext cx="323353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312860"/>
                <a:ext cx="323353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0" y="4041731"/>
                <a:ext cx="323353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0" y="4041731"/>
                <a:ext cx="323353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>
                <a:extLst>
                  <a:ext uri="{FF2B5EF4-FFF2-40B4-BE49-F238E27FC236}">
                    <a16:creationId xmlns="" xmlns:a16="http://schemas.microsoft.com/office/drawing/2014/main" id="{F11A2F8F-0C70-4817-A59B-CC11F5534E00}"/>
                  </a:ext>
                </a:extLst>
              </p:cNvPr>
              <p:cNvSpPr/>
              <p:nvPr/>
            </p:nvSpPr>
            <p:spPr>
              <a:xfrm>
                <a:off x="5347251" y="5351548"/>
                <a:ext cx="323353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11A2F8F-0C70-4817-A59B-CC11F5534E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251" y="5351548"/>
                <a:ext cx="323353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or: Curved 5">
            <a:extLst>
              <a:ext uri="{FF2B5EF4-FFF2-40B4-BE49-F238E27FC236}">
                <a16:creationId xmlns="" xmlns:a16="http://schemas.microsoft.com/office/drawing/2014/main" id="{855DC1CA-CE00-4ED6-8397-C2D5B9D2C9EC}"/>
              </a:ext>
            </a:extLst>
          </p:cNvPr>
          <p:cNvCxnSpPr>
            <a:stCxn id="4" idx="0"/>
            <a:endCxn id="11" idx="2"/>
          </p:cNvCxnSpPr>
          <p:nvPr/>
        </p:nvCxnSpPr>
        <p:spPr>
          <a:xfrm>
            <a:off x="3747437" y="2105817"/>
            <a:ext cx="4743983" cy="2590823"/>
          </a:xfrm>
          <a:prstGeom prst="curvedConnector3">
            <a:avLst>
              <a:gd name="adj1" fmla="val 5530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="" xmlns:a16="http://schemas.microsoft.com/office/drawing/2014/main" id="{B1DE27E4-0A44-4C8D-B1FE-672AB3128777}"/>
              </a:ext>
            </a:extLst>
          </p:cNvPr>
          <p:cNvCxnSpPr>
            <a:stCxn id="7" idx="0"/>
            <a:endCxn id="10" idx="2"/>
          </p:cNvCxnSpPr>
          <p:nvPr/>
        </p:nvCxnSpPr>
        <p:spPr>
          <a:xfrm flipV="1">
            <a:off x="5869303" y="2967769"/>
            <a:ext cx="2622118" cy="743401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3805B9EA-19DA-4D7C-9BCC-693C45967DD6}"/>
              </a:ext>
            </a:extLst>
          </p:cNvPr>
          <p:cNvCxnSpPr>
            <a:stCxn id="5" idx="0"/>
            <a:endCxn id="8" idx="2"/>
          </p:cNvCxnSpPr>
          <p:nvPr/>
        </p:nvCxnSpPr>
        <p:spPr>
          <a:xfrm>
            <a:off x="3747437" y="5558593"/>
            <a:ext cx="1609844" cy="44786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05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tea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coffee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550868"/>
                <a:ext cx="4996069" cy="2161360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chocolate brownies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£1.40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flapjacks which cost 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less than chocolate brownies.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550868"/>
                <a:ext cx="4996069" cy="2161360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31621" y="2676941"/>
                <a:ext cx="3406570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tea at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coffee at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621" y="2676941"/>
                <a:ext cx="3406570" cy="17239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09113" y="2312860"/>
                <a:ext cx="34058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113" y="2312860"/>
                <a:ext cx="340580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09113" y="4041731"/>
                <a:ext cx="34058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113" y="4041731"/>
                <a:ext cx="340580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403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tea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coffee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550868"/>
                <a:ext cx="4996069" cy="2161360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chocolate brownies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£1.40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flapjacks which cost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less than chocolate brownies.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550868"/>
                <a:ext cx="4996069" cy="2161360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31621" y="2676941"/>
                <a:ext cx="3406570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Total cost (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) of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tea at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 and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cups of coffee at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each.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621" y="2676941"/>
                <a:ext cx="3406570" cy="17239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309113" y="2312860"/>
                <a:ext cx="34058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113" y="2312860"/>
                <a:ext cx="340580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309113" y="4041731"/>
                <a:ext cx="34058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9113" y="4041731"/>
                <a:ext cx="340580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or: Curved 5">
            <a:extLst>
              <a:ext uri="{FF2B5EF4-FFF2-40B4-BE49-F238E27FC236}">
                <a16:creationId xmlns="" xmlns:a16="http://schemas.microsoft.com/office/drawing/2014/main" id="{B353288D-6FA2-4947-84B6-7E182BF0B71D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3577060" y="2105817"/>
            <a:ext cx="4742617" cy="861952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="" xmlns:a16="http://schemas.microsoft.com/office/drawing/2014/main" id="{4A7808BD-A0D3-4EF5-BCC5-286CA249E70E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5735352" y="3538894"/>
            <a:ext cx="2584325" cy="1157746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="" xmlns:a16="http://schemas.microsoft.com/office/drawing/2014/main" id="{B33B159B-D65E-4E55-B2DE-E0CC72C286C0}"/>
                  </a:ext>
                </a:extLst>
              </p:cNvPr>
              <p:cNvSpPr/>
              <p:nvPr/>
            </p:nvSpPr>
            <p:spPr>
              <a:xfrm>
                <a:off x="6301409" y="5402411"/>
                <a:ext cx="3916017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=140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+130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B33B159B-D65E-4E55-B2DE-E0CC72C286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409" y="5402411"/>
                <a:ext cx="3916017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786D5EFD-5B08-40D7-B73D-DA29ED77D829}"/>
              </a:ext>
            </a:extLst>
          </p:cNvPr>
          <p:cNvCxnSpPr>
            <a:cxnSpLocks/>
            <a:stCxn id="5" idx="0"/>
            <a:endCxn id="12" idx="2"/>
          </p:cNvCxnSpPr>
          <p:nvPr/>
        </p:nvCxnSpPr>
        <p:spPr>
          <a:xfrm>
            <a:off x="5230445" y="5631548"/>
            <a:ext cx="1083111" cy="425772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06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39" y="1007166"/>
                <a:ext cx="3644347" cy="1960604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) when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boxes each containing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sweets are shared equally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007166"/>
                <a:ext cx="3644347" cy="1960604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696640"/>
                <a:ext cx="4068417" cy="19692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) number of items when a hamper each containing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chocolates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biscuits is given out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696640"/>
                <a:ext cx="4068417" cy="1969203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219738" y="2637182"/>
                <a:ext cx="3776869" cy="205945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) each person receives when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chocolates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biscuits are split equally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738" y="2637182"/>
                <a:ext cx="3776869" cy="205945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534400" y="2072528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072528"/>
                <a:ext cx="318052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09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4 -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39" y="1007166"/>
                <a:ext cx="3644347" cy="1960604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) when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boxes each containing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sweets are shared equally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1007166"/>
                <a:ext cx="3644347" cy="1960604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39" y="4696640"/>
                <a:ext cx="4068417" cy="19692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) number of items when a hamper each containing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chocolates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biscuits is given out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39" y="4696640"/>
                <a:ext cx="4068417" cy="1969203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219738" y="2637182"/>
                <a:ext cx="3776869" cy="205945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The total (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b="0" dirty="0">
                    <a:solidFill>
                      <a:schemeClr val="tx1"/>
                    </a:solidFill>
                  </a:rPr>
                  <a:t>) each person receives when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chocolates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biscuits are split equally between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people.</a:t>
                </a: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738" y="2637182"/>
                <a:ext cx="3776869" cy="205945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534400" y="2072528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072528"/>
                <a:ext cx="318052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or: Curved 5">
            <a:extLst>
              <a:ext uri="{FF2B5EF4-FFF2-40B4-BE49-F238E27FC236}">
                <a16:creationId xmlns="" xmlns:a16="http://schemas.microsoft.com/office/drawing/2014/main" id="{B6266FE3-2193-4635-AE34-FBF5D59A1B55}"/>
              </a:ext>
            </a:extLst>
          </p:cNvPr>
          <p:cNvCxnSpPr>
            <a:cxnSpLocks/>
            <a:stCxn id="4" idx="0"/>
            <a:endCxn id="11" idx="2"/>
          </p:cNvCxnSpPr>
          <p:nvPr/>
        </p:nvCxnSpPr>
        <p:spPr>
          <a:xfrm>
            <a:off x="3879849" y="1987468"/>
            <a:ext cx="4664417" cy="2709172"/>
          </a:xfrm>
          <a:prstGeom prst="curvedConnector3">
            <a:avLst>
              <a:gd name="adj1" fmla="val 7244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loud 13">
                <a:extLst>
                  <a:ext uri="{FF2B5EF4-FFF2-40B4-BE49-F238E27FC236}">
                    <a16:creationId xmlns="" xmlns:a16="http://schemas.microsoft.com/office/drawing/2014/main" id="{3DA7CDDF-AAB8-4C35-A462-6F9904E26A01}"/>
                  </a:ext>
                </a:extLst>
              </p:cNvPr>
              <p:cNvSpPr/>
              <p:nvPr/>
            </p:nvSpPr>
            <p:spPr>
              <a:xfrm>
                <a:off x="5363744" y="5234245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Cloud 13">
                <a:extLst>
                  <a:ext uri="{FF2B5EF4-FFF2-40B4-BE49-F238E27FC236}">
                    <a16:creationId xmlns:a16="http://schemas.microsoft.com/office/drawing/2014/main" id="{3DA7CDDF-AAB8-4C35-A462-6F9904E26A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744" y="5234245"/>
                <a:ext cx="3180522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or: Curved 15">
            <a:extLst>
              <a:ext uri="{FF2B5EF4-FFF2-40B4-BE49-F238E27FC236}">
                <a16:creationId xmlns="" xmlns:a16="http://schemas.microsoft.com/office/drawing/2014/main" id="{99577058-8EB9-4540-87C7-D9535053FED0}"/>
              </a:ext>
            </a:extLst>
          </p:cNvPr>
          <p:cNvCxnSpPr>
            <a:cxnSpLocks/>
            <a:stCxn id="7" idx="0"/>
            <a:endCxn id="14" idx="3"/>
          </p:cNvCxnSpPr>
          <p:nvPr/>
        </p:nvCxnSpPr>
        <p:spPr>
          <a:xfrm>
            <a:off x="5993460" y="3666911"/>
            <a:ext cx="960545" cy="164222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="" xmlns:a16="http://schemas.microsoft.com/office/drawing/2014/main" id="{65416853-0A9E-4158-B12B-40667B919EB7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4303566" y="2727437"/>
            <a:ext cx="4240700" cy="2953805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87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75A6906-D257-4F1B-9F4B-E788673B1CB5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1243864"/>
                <a:ext cx="3341304" cy="1723905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38540" y="4696640"/>
                <a:ext cx="3341304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1FADDEE-2DD5-4FC1-9A53-8C7D485BE472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40" y="4696640"/>
                <a:ext cx="3341304" cy="1723905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31621" y="2849217"/>
                <a:ext cx="3406570" cy="1723905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7212FAA-D2A1-4B1B-82E2-F12AABD9781F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621" y="2849217"/>
                <a:ext cx="3406570" cy="1723905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534400" y="2312860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D05D602-00E8-4051-81FA-4E813E4CF2E5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312860"/>
                <a:ext cx="3180522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B39AFE6-1B45-46D8-8660-7B6AB82C4538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4041731"/>
                <a:ext cx="3180522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414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F0C8A4B-1B7D-46B2-8601-D8605BC8DCA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467F3DC-70CA-4BFB-98D9-9B54284E3C2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8050A52-729A-4865-A9D6-92F6F6E5D4F3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039CA7B-64B4-4669-A03C-5139C6361CC6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F4AEA71-B5C1-44BC-B8DC-4EED540C34F1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6677249-42EE-4721-ADB3-756DF117238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995DD62-FDB6-459B-9A10-A7060670E59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6A4AAFF-13F5-4684-9208-EEE3A648198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A26122B-8580-4A59-BAC9-A80942889163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686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Writing Formulae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26</cp:revision>
  <cp:lastPrinted>2017-11-02T10:21:55Z</cp:lastPrinted>
  <dcterms:created xsi:type="dcterms:W3CDTF">2017-02-24T14:59:27Z</dcterms:created>
  <dcterms:modified xsi:type="dcterms:W3CDTF">2017-11-02T10:27:00Z</dcterms:modified>
</cp:coreProperties>
</file>