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3" r:id="rId4"/>
    <p:sldId id="262" r:id="rId5"/>
    <p:sldId id="265" r:id="rId6"/>
    <p:sldId id="261" r:id="rId7"/>
    <p:sldId id="266" r:id="rId8"/>
    <p:sldId id="264" r:id="rId9"/>
    <p:sldId id="267" r:id="rId10"/>
    <p:sldId id="269" r:id="rId11"/>
    <p:sldId id="272" r:id="rId12"/>
    <p:sldId id="275" r:id="rId13"/>
    <p:sldId id="278" r:id="rId14"/>
    <p:sldId id="274" r:id="rId15"/>
    <p:sldId id="279" r:id="rId16"/>
    <p:sldId id="277" r:id="rId17"/>
    <p:sldId id="280" r:id="rId18"/>
    <p:sldId id="276" r:id="rId19"/>
    <p:sldId id="26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6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1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32263"/>
            <a:ext cx="9144000" cy="3739486"/>
          </a:xfrm>
        </p:spPr>
        <p:txBody>
          <a:bodyPr>
            <a:normAutofit fontScale="90000"/>
          </a:bodyPr>
          <a:lstStyle/>
          <a:p>
            <a:r>
              <a:rPr lang="en-GB" sz="8000" b="1" dirty="0"/>
              <a:t>Simplifying Expressions &amp; Expanding Brackets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20906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 or to the cloud at the centre.</a:t>
            </a:r>
          </a:p>
          <a:p>
            <a:r>
              <a:rPr lang="en-GB" sz="3200" dirty="0"/>
              <a:t>There will be a “spares” – what answer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417983" y="4721940"/>
                <a:ext cx="242908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983" y="4721940"/>
                <a:ext cx="2429087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62998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629980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8957" y="4721940"/>
                <a:ext cx="258811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957" y="4721940"/>
                <a:ext cx="2588113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62998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629980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4535B22-DF22-40AB-AC76-B7555FD6D6F4}"/>
              </a:ext>
            </a:extLst>
          </p:cNvPr>
          <p:cNvCxnSpPr>
            <a:cxnSpLocks/>
          </p:cNvCxnSpPr>
          <p:nvPr/>
        </p:nvCxnSpPr>
        <p:spPr>
          <a:xfrm flipH="1">
            <a:off x="7076661" y="2420036"/>
            <a:ext cx="1603513" cy="7869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BD9678-6C70-47C7-A8B5-D0C6831AAE4A}"/>
              </a:ext>
            </a:extLst>
          </p:cNvPr>
          <p:cNvCxnSpPr>
            <a:stCxn id="9" idx="2"/>
            <a:endCxn id="6" idx="0"/>
          </p:cNvCxnSpPr>
          <p:nvPr/>
        </p:nvCxnSpPr>
        <p:spPr>
          <a:xfrm flipH="1">
            <a:off x="7215506" y="3605981"/>
            <a:ext cx="160799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F325597-99DF-4C3A-A6B0-92871E1540BA}"/>
              </a:ext>
            </a:extLst>
          </p:cNvPr>
          <p:cNvCxnSpPr/>
          <p:nvPr/>
        </p:nvCxnSpPr>
        <p:spPr>
          <a:xfrm flipH="1" flipV="1">
            <a:off x="6877878" y="3975652"/>
            <a:ext cx="1603513" cy="993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BAAD7FD-6249-49CD-BB42-642D08273F21}"/>
              </a:ext>
            </a:extLst>
          </p:cNvPr>
          <p:cNvCxnSpPr/>
          <p:nvPr/>
        </p:nvCxnSpPr>
        <p:spPr>
          <a:xfrm flipV="1">
            <a:off x="3617843" y="3988904"/>
            <a:ext cx="1524000" cy="9011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5CD0675-FE29-4D0D-8D4D-69C2A8AE1FBC}"/>
              </a:ext>
            </a:extLst>
          </p:cNvPr>
          <p:cNvCxnSpPr>
            <a:stCxn id="4" idx="0"/>
            <a:endCxn id="6" idx="2"/>
          </p:cNvCxnSpPr>
          <p:nvPr/>
        </p:nvCxnSpPr>
        <p:spPr>
          <a:xfrm>
            <a:off x="3373586" y="3605981"/>
            <a:ext cx="160799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A81C1BE-10F5-4334-9CF1-96B19A4A8B5A}"/>
                  </a:ext>
                </a:extLst>
              </p:cNvPr>
              <p:cNvSpPr txBox="1"/>
              <p:nvPr/>
            </p:nvSpPr>
            <p:spPr>
              <a:xfrm>
                <a:off x="5662408" y="1797493"/>
                <a:ext cx="6766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A81C1BE-10F5-4334-9CF1-96B19A4A8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408" y="1797493"/>
                <a:ext cx="676660" cy="307777"/>
              </a:xfrm>
              <a:prstGeom prst="rect">
                <a:avLst/>
              </a:prstGeom>
              <a:blipFill>
                <a:blip r:embed="rId11"/>
                <a:stretch>
                  <a:fillRect l="-5405" r="-8108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2A3D587-3B82-4200-8463-076CDBA0B458}"/>
                  </a:ext>
                </a:extLst>
              </p:cNvPr>
              <p:cNvSpPr txBox="1"/>
              <p:nvPr/>
            </p:nvSpPr>
            <p:spPr>
              <a:xfrm>
                <a:off x="5856786" y="6031757"/>
                <a:ext cx="37029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2A3D587-3B82-4200-8463-076CDBA0B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786" y="6031757"/>
                <a:ext cx="370294" cy="307777"/>
              </a:xfrm>
              <a:prstGeom prst="rect">
                <a:avLst/>
              </a:prstGeom>
              <a:blipFill>
                <a:blip r:embed="rId12"/>
                <a:stretch>
                  <a:fillRect l="-16393" r="-14754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20D290C-8369-45F7-889F-72DDC049F770}"/>
                  </a:ext>
                </a:extLst>
              </p:cNvPr>
              <p:cNvSpPr txBox="1"/>
              <p:nvPr/>
            </p:nvSpPr>
            <p:spPr>
              <a:xfrm>
                <a:off x="2384298" y="2105270"/>
                <a:ext cx="493148" cy="314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20D290C-8369-45F7-889F-72DDC049F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298" y="2105270"/>
                <a:ext cx="493148" cy="314766"/>
              </a:xfrm>
              <a:prstGeom prst="rect">
                <a:avLst/>
              </a:prstGeom>
              <a:blipFill>
                <a:blip r:embed="rId13"/>
                <a:stretch>
                  <a:fillRect l="-11111" r="-6173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2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381000" y="1303504"/>
                <a:ext cx="37337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+2(7−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303504"/>
                <a:ext cx="3733799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381000" y="2951072"/>
                <a:ext cx="34660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+10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−(4−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51072"/>
                <a:ext cx="3466070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731027" y="998437"/>
                <a:ext cx="27564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027" y="998437"/>
                <a:ext cx="275645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7845287" y="1303504"/>
                <a:ext cx="302149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287" y="1303504"/>
                <a:ext cx="3021496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845287" y="4724133"/>
                <a:ext cx="302149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+5+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287" y="4724133"/>
                <a:ext cx="3021496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2(3+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723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381000" y="1303504"/>
                <a:ext cx="373379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+2(7−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303504"/>
                <a:ext cx="3733799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381000" y="2951072"/>
                <a:ext cx="34660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+10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−(4−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951072"/>
                <a:ext cx="3466070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717379" y="998437"/>
                <a:ext cx="275645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379" y="998437"/>
                <a:ext cx="275645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7845287" y="1303504"/>
                <a:ext cx="302149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287" y="1303504"/>
                <a:ext cx="3021496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845287" y="4724133"/>
                <a:ext cx="302149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+5+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287" y="4724133"/>
                <a:ext cx="3021496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2(3+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67BE0A3-EDB9-46BE-AC8E-13ED04CEF5F1}"/>
              </a:ext>
            </a:extLst>
          </p:cNvPr>
          <p:cNvCxnSpPr>
            <a:cxnSpLocks/>
            <a:stCxn id="7" idx="1"/>
            <a:endCxn id="6" idx="3"/>
          </p:cNvCxnSpPr>
          <p:nvPr/>
        </p:nvCxnSpPr>
        <p:spPr>
          <a:xfrm>
            <a:off x="6095605" y="2306859"/>
            <a:ext cx="395" cy="7191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B8CA1E-5D4C-4CC1-BA2C-5B4DA3F13BEE}"/>
              </a:ext>
            </a:extLst>
          </p:cNvPr>
          <p:cNvCxnSpPr/>
          <p:nvPr/>
        </p:nvCxnSpPr>
        <p:spPr>
          <a:xfrm flipH="1">
            <a:off x="7027610" y="2422112"/>
            <a:ext cx="1255594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1F6D68A-D971-4912-9463-DCE0BD2B676A}"/>
              </a:ext>
            </a:extLst>
          </p:cNvPr>
          <p:cNvCxnSpPr>
            <a:cxnSpLocks/>
            <a:stCxn id="11" idx="3"/>
            <a:endCxn id="6" idx="1"/>
          </p:cNvCxnSpPr>
          <p:nvPr/>
        </p:nvCxnSpPr>
        <p:spPr>
          <a:xfrm flipV="1">
            <a:off x="6095998" y="4259494"/>
            <a:ext cx="2" cy="10214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75137D5-D12D-489C-9A3D-2538C6D39BD6}"/>
              </a:ext>
            </a:extLst>
          </p:cNvPr>
          <p:cNvCxnSpPr>
            <a:cxnSpLocks/>
            <a:stCxn id="4" idx="0"/>
            <a:endCxn id="6" idx="2"/>
          </p:cNvCxnSpPr>
          <p:nvPr/>
        </p:nvCxnSpPr>
        <p:spPr>
          <a:xfrm>
            <a:off x="3844182" y="3605981"/>
            <a:ext cx="113739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6D052BF-5FC7-4417-BD66-EE837188508B}"/>
              </a:ext>
            </a:extLst>
          </p:cNvPr>
          <p:cNvCxnSpPr/>
          <p:nvPr/>
        </p:nvCxnSpPr>
        <p:spPr>
          <a:xfrm>
            <a:off x="3847070" y="2183642"/>
            <a:ext cx="1393670" cy="10099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B0BE226-8180-4061-ABBE-5E32ECF906CD}"/>
                  </a:ext>
                </a:extLst>
              </p:cNvPr>
              <p:cNvSpPr txBox="1"/>
              <p:nvPr/>
            </p:nvSpPr>
            <p:spPr>
              <a:xfrm>
                <a:off x="9336058" y="3746780"/>
                <a:ext cx="98443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B0BE226-8180-4061-ABBE-5E32ECF90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58" y="3746780"/>
                <a:ext cx="984437" cy="307777"/>
              </a:xfrm>
              <a:prstGeom prst="rect">
                <a:avLst/>
              </a:prstGeom>
              <a:blipFill>
                <a:blip r:embed="rId11"/>
                <a:stretch>
                  <a:fillRect l="-6211" r="-5590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5CFC066-012D-4F51-B03F-84229B1EB628}"/>
                  </a:ext>
                </a:extLst>
              </p:cNvPr>
              <p:cNvSpPr txBox="1"/>
              <p:nvPr/>
            </p:nvSpPr>
            <p:spPr>
              <a:xfrm>
                <a:off x="8606530" y="5511165"/>
                <a:ext cx="1264577" cy="314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5CFC066-012D-4F51-B03F-84229B1EB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530" y="5511165"/>
                <a:ext cx="1264577" cy="314766"/>
              </a:xfrm>
              <a:prstGeom prst="rect">
                <a:avLst/>
              </a:prstGeom>
              <a:blipFill>
                <a:blip r:embed="rId12"/>
                <a:stretch>
                  <a:fillRect l="-2415" t="-1923" r="-4348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8A6C735-B1D0-42C2-8567-26EBA2F0495F}"/>
                  </a:ext>
                </a:extLst>
              </p:cNvPr>
              <p:cNvSpPr txBox="1"/>
              <p:nvPr/>
            </p:nvSpPr>
            <p:spPr>
              <a:xfrm>
                <a:off x="2247899" y="5611426"/>
                <a:ext cx="8305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8A6C735-B1D0-42C2-8567-26EBA2F04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899" y="5611426"/>
                <a:ext cx="830548" cy="307777"/>
              </a:xfrm>
              <a:prstGeom prst="rect">
                <a:avLst/>
              </a:prstGeom>
              <a:blipFill>
                <a:blip r:embed="rId13"/>
                <a:stretch>
                  <a:fillRect l="-7353" r="-6618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952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300251" y="1303504"/>
                <a:ext cx="467437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−2(2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51" y="1303504"/>
                <a:ext cx="4674373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300251" y="4721940"/>
                <a:ext cx="467437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51" y="4721940"/>
                <a:ext cx="4674373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531057" y="2951072"/>
                <a:ext cx="307074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057" y="2951072"/>
                <a:ext cx="307074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7217376" y="1303504"/>
                <a:ext cx="438973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376" y="1303504"/>
                <a:ext cx="438973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217377" y="4724133"/>
                <a:ext cx="438973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377" y="4724133"/>
                <a:ext cx="438973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606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300251" y="1303504"/>
                <a:ext cx="467437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−2(2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51" y="1303504"/>
                <a:ext cx="4674373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300251" y="4721940"/>
                <a:ext cx="467437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51" y="4721940"/>
                <a:ext cx="4674373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531057" y="2951072"/>
                <a:ext cx="307074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057" y="2951072"/>
                <a:ext cx="307074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7217376" y="1303504"/>
                <a:ext cx="438973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376" y="1303504"/>
                <a:ext cx="438973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217377" y="4724133"/>
                <a:ext cx="438973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377" y="4724133"/>
                <a:ext cx="438973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9CDE671-EFDD-4303-8003-1CCF47C1063B}"/>
              </a:ext>
            </a:extLst>
          </p:cNvPr>
          <p:cNvCxnSpPr/>
          <p:nvPr/>
        </p:nvCxnSpPr>
        <p:spPr>
          <a:xfrm flipH="1">
            <a:off x="7424382" y="2483893"/>
            <a:ext cx="750627" cy="6960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8B2232B-7135-4E92-82F9-784930206A72}"/>
              </a:ext>
            </a:extLst>
          </p:cNvPr>
          <p:cNvCxnSpPr>
            <a:cxnSpLocks/>
          </p:cNvCxnSpPr>
          <p:nvPr/>
        </p:nvCxnSpPr>
        <p:spPr>
          <a:xfrm flipV="1">
            <a:off x="4531057" y="4107976"/>
            <a:ext cx="600501" cy="805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9A2349A-811E-448C-856B-B64AD93B4703}"/>
                  </a:ext>
                </a:extLst>
              </p:cNvPr>
              <p:cNvSpPr txBox="1"/>
              <p:nvPr/>
            </p:nvSpPr>
            <p:spPr>
              <a:xfrm>
                <a:off x="8311486" y="5483216"/>
                <a:ext cx="171636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4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9A2349A-811E-448C-856B-B64AD93B4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486" y="5483216"/>
                <a:ext cx="1716367" cy="369332"/>
              </a:xfrm>
              <a:prstGeom prst="rect">
                <a:avLst/>
              </a:prstGeom>
              <a:blipFill>
                <a:blip r:embed="rId7"/>
                <a:stretch>
                  <a:fillRect l="-3546" r="-3901" b="-3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A7F953-DC53-47FE-ACC6-3382334A8F35}"/>
                  </a:ext>
                </a:extLst>
              </p:cNvPr>
              <p:cNvSpPr txBox="1"/>
              <p:nvPr/>
            </p:nvSpPr>
            <p:spPr>
              <a:xfrm>
                <a:off x="1694597" y="2058229"/>
                <a:ext cx="135030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sz="24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A7F953-DC53-47FE-ACC6-3382334A8F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597" y="2058229"/>
                <a:ext cx="1350306" cy="369332"/>
              </a:xfrm>
              <a:prstGeom prst="rect">
                <a:avLst/>
              </a:prstGeom>
              <a:blipFill>
                <a:blip r:embed="rId8"/>
                <a:stretch>
                  <a:fillRect l="-4977" r="-7692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40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354839" y="1303504"/>
                <a:ext cx="51042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3−2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(3−4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839" y="1303504"/>
                <a:ext cx="5104263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34471" y="4721940"/>
                <a:ext cx="532463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(1−2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71" y="4721940"/>
                <a:ext cx="532463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531057" y="2951072"/>
                <a:ext cx="313862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057" y="2951072"/>
                <a:ext cx="313862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7096508" y="1303504"/>
                <a:ext cx="466753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508" y="1303504"/>
                <a:ext cx="4667534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096509" y="4724133"/>
                <a:ext cx="466753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509" y="4724133"/>
                <a:ext cx="4667534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575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354839" y="1303504"/>
                <a:ext cx="51042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3−2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(3−4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2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839" y="1303504"/>
                <a:ext cx="5104263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41195" y="4721940"/>
                <a:ext cx="531790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(1−2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95" y="4721940"/>
                <a:ext cx="5317908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531057" y="2951072"/>
                <a:ext cx="313862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057" y="2951072"/>
                <a:ext cx="313862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7096508" y="1303504"/>
                <a:ext cx="466753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508" y="1303504"/>
                <a:ext cx="4667534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096509" y="4724133"/>
                <a:ext cx="466753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509" y="4724133"/>
                <a:ext cx="4667534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DDA39AC-3737-4504-AC58-626E25D22E0A}"/>
              </a:ext>
            </a:extLst>
          </p:cNvPr>
          <p:cNvCxnSpPr/>
          <p:nvPr/>
        </p:nvCxnSpPr>
        <p:spPr>
          <a:xfrm flipH="1" flipV="1">
            <a:off x="7096508" y="4026090"/>
            <a:ext cx="819193" cy="8325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442CE53-1921-4B3D-A10C-97A8D0D0C022}"/>
              </a:ext>
            </a:extLst>
          </p:cNvPr>
          <p:cNvCxnSpPr/>
          <p:nvPr/>
        </p:nvCxnSpPr>
        <p:spPr>
          <a:xfrm flipH="1">
            <a:off x="7410734" y="2511188"/>
            <a:ext cx="764275" cy="6141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B6EE0A8-104D-447A-A058-B1E270832503}"/>
              </a:ext>
            </a:extLst>
          </p:cNvPr>
          <p:cNvCxnSpPr>
            <a:cxnSpLocks/>
          </p:cNvCxnSpPr>
          <p:nvPr/>
        </p:nvCxnSpPr>
        <p:spPr>
          <a:xfrm flipV="1">
            <a:off x="4640239" y="4135272"/>
            <a:ext cx="573206" cy="5866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D0F9F58-74DC-4D17-9173-48F29B6B4D22}"/>
                  </a:ext>
                </a:extLst>
              </p:cNvPr>
              <p:cNvSpPr txBox="1"/>
              <p:nvPr/>
            </p:nvSpPr>
            <p:spPr>
              <a:xfrm>
                <a:off x="2077750" y="2112808"/>
                <a:ext cx="1089657" cy="314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D0F9F58-74DC-4D17-9173-48F29B6B4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7750" y="2112808"/>
                <a:ext cx="1089657" cy="314766"/>
              </a:xfrm>
              <a:prstGeom prst="rect">
                <a:avLst/>
              </a:prstGeom>
              <a:blipFill>
                <a:blip r:embed="rId7"/>
                <a:stretch>
                  <a:fillRect l="-5028" t="-1961" r="-4469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629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24127" y="1151286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27" y="1151286"/>
                <a:ext cx="3207228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24127" y="3351097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27" y="3351097"/>
                <a:ext cx="3207228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24126" y="5414741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26" y="5414741"/>
                <a:ext cx="3207228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82796" y="2128514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796" y="2128514"/>
                <a:ext cx="3207228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47668" y="4260398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668" y="4260398"/>
                <a:ext cx="3207228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175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24127" y="1151286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27" y="1151286"/>
                <a:ext cx="3207228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24127" y="3351097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27" y="3351097"/>
                <a:ext cx="3207228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24126" y="5414741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26" y="5414741"/>
                <a:ext cx="3207228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82796" y="2128514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796" y="2128514"/>
                <a:ext cx="3207228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47668" y="4260398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668" y="4260398"/>
                <a:ext cx="3207228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8C58EB0A-6EEE-4054-AB78-070C2976C09F}"/>
              </a:ext>
            </a:extLst>
          </p:cNvPr>
          <p:cNvCxnSpPr>
            <a:stCxn id="3" idx="0"/>
            <a:endCxn id="9" idx="2"/>
          </p:cNvCxnSpPr>
          <p:nvPr/>
        </p:nvCxnSpPr>
        <p:spPr>
          <a:xfrm>
            <a:off x="3428682" y="1806195"/>
            <a:ext cx="4970446" cy="1344511"/>
          </a:xfrm>
          <a:prstGeom prst="curvedConnector3">
            <a:avLst>
              <a:gd name="adj1" fmla="val 480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8D9F05FD-9577-4E3A-87B3-395E1D96D079}"/>
              </a:ext>
            </a:extLst>
          </p:cNvPr>
          <p:cNvCxnSpPr>
            <a:stCxn id="4" idx="0"/>
            <a:endCxn id="11" idx="2"/>
          </p:cNvCxnSpPr>
          <p:nvPr/>
        </p:nvCxnSpPr>
        <p:spPr>
          <a:xfrm>
            <a:off x="3428682" y="4006006"/>
            <a:ext cx="4970446" cy="2060894"/>
          </a:xfrm>
          <a:prstGeom prst="curvedConnector3">
            <a:avLst>
              <a:gd name="adj1" fmla="val 84322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2B0D7FE4-BAD7-436D-975B-68C237ADD46E}"/>
              </a:ext>
            </a:extLst>
          </p:cNvPr>
          <p:cNvCxnSpPr>
            <a:cxnSpLocks/>
            <a:stCxn id="7" idx="0"/>
            <a:endCxn id="8" idx="2"/>
          </p:cNvCxnSpPr>
          <p:nvPr/>
        </p:nvCxnSpPr>
        <p:spPr>
          <a:xfrm flipV="1">
            <a:off x="5852223" y="1692609"/>
            <a:ext cx="2546906" cy="3222698"/>
          </a:xfrm>
          <a:prstGeom prst="curvedConnector3">
            <a:avLst>
              <a:gd name="adj1" fmla="val 80544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63D87339-0579-4ABA-8984-D3427AE010B1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3428681" y="4608803"/>
            <a:ext cx="4970447" cy="1460847"/>
          </a:xfrm>
          <a:prstGeom prst="curvedConnector3">
            <a:avLst>
              <a:gd name="adj1" fmla="val 59610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loud 23">
                <a:extLst>
                  <a:ext uri="{FF2B5EF4-FFF2-40B4-BE49-F238E27FC236}">
                    <a16:creationId xmlns:a16="http://schemas.microsoft.com/office/drawing/2014/main" id="{D35C6DD7-FC0A-4F0D-8837-3BC73DB311A8}"/>
                  </a:ext>
                </a:extLst>
              </p:cNvPr>
              <p:cNvSpPr/>
              <p:nvPr/>
            </p:nvSpPr>
            <p:spPr>
              <a:xfrm>
                <a:off x="5026844" y="950895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Cloud 23">
                <a:extLst>
                  <a:ext uri="{FF2B5EF4-FFF2-40B4-BE49-F238E27FC236}">
                    <a16:creationId xmlns:a16="http://schemas.microsoft.com/office/drawing/2014/main" id="{D35C6DD7-FC0A-4F0D-8837-3BC73DB311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844" y="950895"/>
                <a:ext cx="3184048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676703E9-318F-43D1-9FC7-4F16E5FF50C0}"/>
              </a:ext>
            </a:extLst>
          </p:cNvPr>
          <p:cNvCxnSpPr>
            <a:stCxn id="6" idx="0"/>
            <a:endCxn id="24" idx="1"/>
          </p:cNvCxnSpPr>
          <p:nvPr/>
        </p:nvCxnSpPr>
        <p:spPr>
          <a:xfrm flipV="1">
            <a:off x="5787351" y="2259317"/>
            <a:ext cx="831517" cy="524106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56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50125" y="1151286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25" y="1151286"/>
                <a:ext cx="3281230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50125" y="3351097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25" y="3351097"/>
                <a:ext cx="3281230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50124" y="5414741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24" y="5414741"/>
                <a:ext cx="3281230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08794" y="2128514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794" y="2128514"/>
                <a:ext cx="3281230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73666" y="4260398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666" y="4260398"/>
                <a:ext cx="3281230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733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50125" y="1151286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25" y="1151286"/>
                <a:ext cx="3281230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50125" y="3351097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25" y="3351097"/>
                <a:ext cx="3281230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50124" y="5414741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24" y="5414741"/>
                <a:ext cx="3281230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08794" y="2128514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794" y="2128514"/>
                <a:ext cx="3281230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73666" y="4260398"/>
                <a:ext cx="328123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666" y="4260398"/>
                <a:ext cx="3281230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7736D117-1E78-4B53-8AE5-24017BCBC4DE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3428621" y="1806195"/>
            <a:ext cx="4970507" cy="2802608"/>
          </a:xfrm>
          <a:prstGeom prst="curvedConnector3">
            <a:avLst>
              <a:gd name="adj1" fmla="val 6345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21261C90-A6BE-4D11-8704-7419A0F7603C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5787290" y="1692609"/>
            <a:ext cx="2611839" cy="1090814"/>
          </a:xfrm>
          <a:prstGeom prst="curvedConnector3">
            <a:avLst>
              <a:gd name="adj1" fmla="val 93893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7CE71F45-A78C-444F-94C2-5A3F52207307}"/>
              </a:ext>
            </a:extLst>
          </p:cNvPr>
          <p:cNvCxnSpPr>
            <a:stCxn id="4" idx="0"/>
            <a:endCxn id="9" idx="2"/>
          </p:cNvCxnSpPr>
          <p:nvPr/>
        </p:nvCxnSpPr>
        <p:spPr>
          <a:xfrm flipV="1">
            <a:off x="3428621" y="3150706"/>
            <a:ext cx="4970507" cy="855300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F7AB624E-0C4B-4A8D-BFDF-5F6D5B1FFAF7}"/>
              </a:ext>
            </a:extLst>
          </p:cNvPr>
          <p:cNvCxnSpPr>
            <a:stCxn id="5" idx="0"/>
            <a:endCxn id="11" idx="2"/>
          </p:cNvCxnSpPr>
          <p:nvPr/>
        </p:nvCxnSpPr>
        <p:spPr>
          <a:xfrm flipV="1">
            <a:off x="3428620" y="6066900"/>
            <a:ext cx="4970508" cy="275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2D09F2E9-BAC3-476A-A99E-2FCB40BAF4FD}"/>
                  </a:ext>
                </a:extLst>
              </p:cNvPr>
              <p:cNvSpPr/>
              <p:nvPr/>
            </p:nvSpPr>
            <p:spPr>
              <a:xfrm>
                <a:off x="5117827" y="100426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2D09F2E9-BAC3-476A-A99E-2FCB40BAF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7827" y="1004267"/>
                <a:ext cx="3184048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10FBBA6B-BD21-4A04-9B98-B70ED43A5B09}"/>
              </a:ext>
            </a:extLst>
          </p:cNvPr>
          <p:cNvCxnSpPr>
            <a:stCxn id="7" idx="0"/>
            <a:endCxn id="21" idx="1"/>
          </p:cNvCxnSpPr>
          <p:nvPr/>
        </p:nvCxnSpPr>
        <p:spPr>
          <a:xfrm flipV="1">
            <a:off x="5852162" y="2312689"/>
            <a:ext cx="857689" cy="2602618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94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09182" y="1151286"/>
                <a:ext cx="348017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82" y="1151286"/>
                <a:ext cx="3480179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09182" y="3296505"/>
                <a:ext cx="348017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82" y="3296505"/>
                <a:ext cx="3480179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09181" y="5482981"/>
                <a:ext cx="373948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81" y="5482981"/>
                <a:ext cx="3739488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467851" y="2128514"/>
                <a:ext cx="348017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851" y="2128514"/>
                <a:ext cx="3480179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32723" y="4260398"/>
                <a:ext cx="348017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723" y="4260398"/>
                <a:ext cx="3480179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2583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09182" y="1151286"/>
                <a:ext cx="348017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82" y="1151286"/>
                <a:ext cx="3480179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09182" y="3296505"/>
                <a:ext cx="348017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82" y="3296505"/>
                <a:ext cx="3480179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09181" y="5482981"/>
                <a:ext cx="373948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81" y="5482981"/>
                <a:ext cx="3739488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467851" y="2128514"/>
                <a:ext cx="348017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851" y="2128514"/>
                <a:ext cx="3480179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32723" y="4260398"/>
                <a:ext cx="348017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723" y="4260398"/>
                <a:ext cx="3480179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D7933709-9727-4E98-B86C-7F899F8E143C}"/>
              </a:ext>
            </a:extLst>
          </p:cNvPr>
          <p:cNvCxnSpPr>
            <a:stCxn id="7" idx="0"/>
            <a:endCxn id="11" idx="2"/>
          </p:cNvCxnSpPr>
          <p:nvPr/>
        </p:nvCxnSpPr>
        <p:spPr>
          <a:xfrm>
            <a:off x="6010002" y="4915307"/>
            <a:ext cx="2389126" cy="1151593"/>
          </a:xfrm>
          <a:prstGeom prst="curvedConnector3">
            <a:avLst>
              <a:gd name="adj1" fmla="val 68851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35A40F1A-7FE6-44B8-9EA3-37080C80D9B9}"/>
              </a:ext>
            </a:extLst>
          </p:cNvPr>
          <p:cNvCxnSpPr>
            <a:stCxn id="6" idx="0"/>
            <a:endCxn id="9" idx="2"/>
          </p:cNvCxnSpPr>
          <p:nvPr/>
        </p:nvCxnSpPr>
        <p:spPr>
          <a:xfrm>
            <a:off x="5945130" y="2783423"/>
            <a:ext cx="2453998" cy="367283"/>
          </a:xfrm>
          <a:prstGeom prst="curvedConnector3">
            <a:avLst>
              <a:gd name="adj1" fmla="val 3276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loud 15">
                <a:extLst>
                  <a:ext uri="{FF2B5EF4-FFF2-40B4-BE49-F238E27FC236}">
                    <a16:creationId xmlns:a16="http://schemas.microsoft.com/office/drawing/2014/main" id="{D5F9E9A9-158D-4746-BBA3-6F1C84D63F1A}"/>
                  </a:ext>
                </a:extLst>
              </p:cNvPr>
              <p:cNvSpPr/>
              <p:nvPr/>
            </p:nvSpPr>
            <p:spPr>
              <a:xfrm>
                <a:off x="4645900" y="1035205"/>
                <a:ext cx="3184048" cy="1042092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Cloud 15">
                <a:extLst>
                  <a:ext uri="{FF2B5EF4-FFF2-40B4-BE49-F238E27FC236}">
                    <a16:creationId xmlns:a16="http://schemas.microsoft.com/office/drawing/2014/main" id="{D5F9E9A9-158D-4746-BBA3-6F1C84D63F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900" y="1035205"/>
                <a:ext cx="3184048" cy="1042092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7CFF94F1-A675-4F76-9268-2BDFD43C71FC}"/>
              </a:ext>
            </a:extLst>
          </p:cNvPr>
          <p:cNvCxnSpPr>
            <a:stCxn id="3" idx="0"/>
            <a:endCxn id="16" idx="2"/>
          </p:cNvCxnSpPr>
          <p:nvPr/>
        </p:nvCxnSpPr>
        <p:spPr>
          <a:xfrm flipV="1">
            <a:off x="3586461" y="1556251"/>
            <a:ext cx="1069315" cy="249944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814EB6EB-2AFD-4A3F-B4D0-752766258840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3845553" y="4608803"/>
            <a:ext cx="4553575" cy="1529087"/>
          </a:xfrm>
          <a:prstGeom prst="curvedConnector3">
            <a:avLst>
              <a:gd name="adj1" fmla="val 56594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DD73B3EC-3DEB-42AD-9C51-BC421852C1D9}"/>
              </a:ext>
            </a:extLst>
          </p:cNvPr>
          <p:cNvCxnSpPr>
            <a:stCxn id="4" idx="0"/>
            <a:endCxn id="8" idx="2"/>
          </p:cNvCxnSpPr>
          <p:nvPr/>
        </p:nvCxnSpPr>
        <p:spPr>
          <a:xfrm flipV="1">
            <a:off x="3586461" y="1692609"/>
            <a:ext cx="4812668" cy="2258805"/>
          </a:xfrm>
          <a:prstGeom prst="curvedConnector3">
            <a:avLst>
              <a:gd name="adj1" fmla="val 8629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42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36478" y="1080748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78" y="1080748"/>
                <a:ext cx="3766781" cy="1202931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36478" y="3348799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78" y="3348799"/>
                <a:ext cx="3766781" cy="1202931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36477" y="5562571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77" y="5562571"/>
                <a:ext cx="3766781" cy="1202931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495147" y="2098920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147" y="2098920"/>
                <a:ext cx="3766781" cy="1202931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60019" y="4367284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019" y="4367284"/>
                <a:ext cx="3766781" cy="1202931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648565" y="1037700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565" y="1037700"/>
                <a:ext cx="318404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48564" y="249579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564" y="2495797"/>
                <a:ext cx="318404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48564" y="3953894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564" y="3953894"/>
                <a:ext cx="318404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48564" y="5411991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564" y="5411991"/>
                <a:ext cx="318404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5775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36478" y="1080748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78" y="1080748"/>
                <a:ext cx="3766781" cy="1202931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36478" y="3348799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78" y="3348799"/>
                <a:ext cx="3766781" cy="1202931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36477" y="5562571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77" y="5562571"/>
                <a:ext cx="3766781" cy="1202931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495147" y="2098920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147" y="2098920"/>
                <a:ext cx="3766781" cy="1202931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60019" y="4367284"/>
                <a:ext cx="3766781" cy="1202931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019" y="4367284"/>
                <a:ext cx="3766781" cy="1202931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648565" y="1037700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565" y="1037700"/>
                <a:ext cx="318404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48564" y="249579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564" y="2495797"/>
                <a:ext cx="318404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48564" y="3953894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564" y="3953894"/>
                <a:ext cx="318404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48564" y="5411991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564" y="5411991"/>
                <a:ext cx="318404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F550E9B4-7422-4D5F-AE9D-C8ED9DC39193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3900120" y="1682214"/>
            <a:ext cx="4758320" cy="2926589"/>
          </a:xfrm>
          <a:prstGeom prst="curvedConnector3">
            <a:avLst>
              <a:gd name="adj1" fmla="val 7524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A7AD3AA9-7623-411D-9620-5F43A59D539E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6258789" y="2700386"/>
            <a:ext cx="2399651" cy="3366514"/>
          </a:xfrm>
          <a:prstGeom prst="curvedConnector3">
            <a:avLst>
              <a:gd name="adj1" fmla="val 80712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CA7B3535-296E-41A2-9B1A-0895CB4DF6EE}"/>
              </a:ext>
            </a:extLst>
          </p:cNvPr>
          <p:cNvCxnSpPr>
            <a:stCxn id="4" idx="0"/>
            <a:endCxn id="9" idx="2"/>
          </p:cNvCxnSpPr>
          <p:nvPr/>
        </p:nvCxnSpPr>
        <p:spPr>
          <a:xfrm flipV="1">
            <a:off x="3900120" y="3150706"/>
            <a:ext cx="4758320" cy="799559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D071A838-928B-421D-A91F-936FBCA5E2B0}"/>
              </a:ext>
            </a:extLst>
          </p:cNvPr>
          <p:cNvCxnSpPr>
            <a:stCxn id="5" idx="0"/>
            <a:endCxn id="8" idx="2"/>
          </p:cNvCxnSpPr>
          <p:nvPr/>
        </p:nvCxnSpPr>
        <p:spPr>
          <a:xfrm flipV="1">
            <a:off x="3900119" y="1692609"/>
            <a:ext cx="4758322" cy="4471428"/>
          </a:xfrm>
          <a:prstGeom prst="curvedConnector3">
            <a:avLst>
              <a:gd name="adj1" fmla="val 61186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EDCD2037-7688-464E-A030-326452625110}"/>
                  </a:ext>
                </a:extLst>
              </p:cNvPr>
              <p:cNvSpPr/>
              <p:nvPr/>
            </p:nvSpPr>
            <p:spPr>
              <a:xfrm>
                <a:off x="5174719" y="5510943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40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EDCD2037-7688-464E-A030-3264526251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719" y="5510943"/>
                <a:ext cx="3184048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D17DDA43-509A-4B51-8A1A-2D5A0E51FCFE}"/>
              </a:ext>
            </a:extLst>
          </p:cNvPr>
          <p:cNvCxnSpPr>
            <a:stCxn id="7" idx="0"/>
            <a:endCxn id="17" idx="3"/>
          </p:cNvCxnSpPr>
          <p:nvPr/>
        </p:nvCxnSpPr>
        <p:spPr>
          <a:xfrm>
            <a:off x="6323661" y="4968750"/>
            <a:ext cx="443082" cy="617083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7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24127" y="1151286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27" y="1151286"/>
                <a:ext cx="3207228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24127" y="3351097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27" y="3351097"/>
                <a:ext cx="3207228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24126" y="5414741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26" y="5414741"/>
                <a:ext cx="3207228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82796" y="2128514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796" y="2128514"/>
                <a:ext cx="3207228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647668" y="4260398"/>
                <a:ext cx="320722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668" y="4260398"/>
                <a:ext cx="3207228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3" y="1037700"/>
                <a:ext cx="318404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2495797"/>
                <a:ext cx="318404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3953894"/>
                <a:ext cx="318404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52" y="5411991"/>
                <a:ext cx="318404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5605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155778F-E283-4ED4-9AD0-248E8D6D939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3323882-D83D-4C97-B32C-56E5740586C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760E976-0842-4CB3-B139-3D88983651E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0B40BAA-67EB-479E-AEAC-47F80EDEFF6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0083F5E-CAA8-4C07-AE1D-19610D8FB06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BF028EC-D212-4872-85F7-55D6BE4C6BF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3DDD418-4D2A-4D36-9425-C1AB9FB2222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7811D0B-0757-45B9-B80B-31166B3C7BE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555DF2F-68C7-4711-AC7E-2977E5F2590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8015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381</Words>
  <Application>Microsoft Office PowerPoint</Application>
  <PresentationFormat>Widescreen</PresentationFormat>
  <Paragraphs>180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Simplifying Expressions &amp; Expanding Brackets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5</vt:lpstr>
      <vt:lpstr>Matching 5 - Answers</vt:lpstr>
      <vt:lpstr>Matching 6</vt:lpstr>
      <vt:lpstr>Matching 6 - Answers</vt:lpstr>
      <vt:lpstr>Matching 7</vt:lpstr>
      <vt:lpstr>Matching 7 - Answers</vt:lpstr>
      <vt:lpstr>Matching 8</vt:lpstr>
      <vt:lpstr>Matching 8 -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29</cp:revision>
  <dcterms:created xsi:type="dcterms:W3CDTF">2017-02-24T14:59:27Z</dcterms:created>
  <dcterms:modified xsi:type="dcterms:W3CDTF">2018-10-30T15:15:04Z</dcterms:modified>
</cp:coreProperties>
</file>