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60" r:id="rId5"/>
    <p:sldId id="263" r:id="rId6"/>
    <p:sldId id="261" r:id="rId7"/>
    <p:sldId id="266" r:id="rId8"/>
    <p:sldId id="264" r:id="rId9"/>
    <p:sldId id="267" r:id="rId10"/>
    <p:sldId id="265" r:id="rId11"/>
    <p:sldId id="270" r:id="rId12"/>
    <p:sldId id="268" r:id="rId13"/>
    <p:sldId id="271" r:id="rId14"/>
    <p:sldId id="269" r:id="rId15"/>
    <p:sldId id="276" r:id="rId16"/>
    <p:sldId id="272" r:id="rId17"/>
    <p:sldId id="277" r:id="rId18"/>
    <p:sldId id="273" r:id="rId19"/>
    <p:sldId id="279" r:id="rId20"/>
    <p:sldId id="274" r:id="rId21"/>
    <p:sldId id="280" r:id="rId22"/>
    <p:sldId id="278" r:id="rId23"/>
    <p:sldId id="25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17/11/2017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2.png"/><Relationship Id="rId7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4.png"/><Relationship Id="rId5" Type="http://schemas.openxmlformats.org/officeDocument/2006/relationships/image" Target="../media/image24.png"/><Relationship Id="rId10" Type="http://schemas.openxmlformats.org/officeDocument/2006/relationships/image" Target="../media/image33.png"/><Relationship Id="rId4" Type="http://schemas.openxmlformats.org/officeDocument/2006/relationships/image" Target="../media/image23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11.png"/><Relationship Id="rId7" Type="http://schemas.openxmlformats.org/officeDocument/2006/relationships/image" Target="../media/image150.png"/><Relationship Id="rId2" Type="http://schemas.openxmlformats.org/officeDocument/2006/relationships/image" Target="../media/image10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10" Type="http://schemas.openxmlformats.org/officeDocument/2006/relationships/image" Target="../media/image180.png"/><Relationship Id="rId4" Type="http://schemas.openxmlformats.org/officeDocument/2006/relationships/image" Target="../media/image120.png"/><Relationship Id="rId9" Type="http://schemas.openxmlformats.org/officeDocument/2006/relationships/image" Target="../media/image1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smtClean="0"/>
              <a:t>Quadratics </a:t>
            </a:r>
            <a:r>
              <a:rPr lang="en-GB" sz="8000" b="1" dirty="0" smtClean="0"/>
              <a:t>Matching</a:t>
            </a:r>
            <a:endParaRPr lang="en-GB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 smtClean="0"/>
              <a:t>Match one group to the other.</a:t>
            </a:r>
            <a:endParaRPr lang="en-GB" sz="3200" dirty="0"/>
          </a:p>
          <a:p>
            <a:r>
              <a:rPr lang="en-GB" sz="3200" dirty="0" smtClean="0"/>
              <a:t>There will be “spare” ones – what answers should be there?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1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081076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081076"/>
                <a:ext cx="258565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334129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334129"/>
                <a:ext cx="258565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443021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443021"/>
                <a:ext cx="258565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077856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077856"/>
                <a:ext cx="258565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227938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227938"/>
                <a:ext cx="258565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85647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85647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85647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85647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85647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85647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85647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85647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41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1 - Answers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081076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081076"/>
                <a:ext cx="258565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334129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334129"/>
                <a:ext cx="258565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443021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443021"/>
                <a:ext cx="258565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077856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077856"/>
                <a:ext cx="258565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227938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227938"/>
                <a:ext cx="258565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85647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85647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85647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85647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85647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85647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85647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85647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11" idx="2"/>
          </p:cNvCxnSpPr>
          <p:nvPr/>
        </p:nvCxnSpPr>
        <p:spPr>
          <a:xfrm>
            <a:off x="3174563" y="1735985"/>
            <a:ext cx="5650841" cy="4330915"/>
          </a:xfrm>
          <a:prstGeom prst="curvedConnector3">
            <a:avLst>
              <a:gd name="adj1" fmla="val 67639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4" idx="0"/>
            <a:endCxn id="10" idx="2"/>
          </p:cNvCxnSpPr>
          <p:nvPr/>
        </p:nvCxnSpPr>
        <p:spPr>
          <a:xfrm>
            <a:off x="3174563" y="3989038"/>
            <a:ext cx="5650841" cy="619765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7" idx="0"/>
            <a:endCxn id="8" idx="2"/>
          </p:cNvCxnSpPr>
          <p:nvPr/>
        </p:nvCxnSpPr>
        <p:spPr>
          <a:xfrm flipV="1">
            <a:off x="5352440" y="1692609"/>
            <a:ext cx="3472965" cy="3190238"/>
          </a:xfrm>
          <a:prstGeom prst="curvedConnector3">
            <a:avLst>
              <a:gd name="adj1" fmla="val 30787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5" idx="0"/>
            <a:endCxn id="9" idx="2"/>
          </p:cNvCxnSpPr>
          <p:nvPr/>
        </p:nvCxnSpPr>
        <p:spPr>
          <a:xfrm flipV="1">
            <a:off x="3174562" y="3150706"/>
            <a:ext cx="5650842" cy="2947224"/>
          </a:xfrm>
          <a:prstGeom prst="curvedConnector3">
            <a:avLst>
              <a:gd name="adj1" fmla="val 78865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loud 22"/>
              <p:cNvSpPr/>
              <p:nvPr/>
            </p:nvSpPr>
            <p:spPr>
              <a:xfrm>
                <a:off x="4871135" y="946122"/>
                <a:ext cx="285647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Cloud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135" y="946122"/>
                <a:ext cx="285647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urved Connector 24"/>
          <p:cNvCxnSpPr>
            <a:stCxn id="6" idx="0"/>
            <a:endCxn id="23" idx="1"/>
          </p:cNvCxnSpPr>
          <p:nvPr/>
        </p:nvCxnSpPr>
        <p:spPr>
          <a:xfrm flipV="1">
            <a:off x="5287568" y="2254544"/>
            <a:ext cx="1011803" cy="478221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69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</a:t>
            </a:r>
            <a:r>
              <a:rPr lang="en-GB" sz="6000" b="1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081076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081076"/>
                <a:ext cx="258565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591065" y="3334129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334129"/>
                <a:ext cx="258565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443021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443021"/>
                <a:ext cx="258565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704070" y="2077856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077856"/>
                <a:ext cx="258565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227938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227938"/>
                <a:ext cx="258565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−16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729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2 - Answers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081076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081076"/>
                <a:ext cx="258565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591065" y="3334129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334129"/>
                <a:ext cx="258565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443021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443021"/>
                <a:ext cx="258565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2704070" y="2077856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077856"/>
                <a:ext cx="258565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227938"/>
                <a:ext cx="25856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227938"/>
                <a:ext cx="258565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848233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848233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848233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−16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848233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/>
              <p:cNvSpPr/>
              <p:nvPr/>
            </p:nvSpPr>
            <p:spPr>
              <a:xfrm>
                <a:off x="5508567" y="4643946"/>
                <a:ext cx="2848233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loud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567" y="4643946"/>
                <a:ext cx="2848233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urved Connector 13"/>
          <p:cNvCxnSpPr>
            <a:stCxn id="3" idx="0"/>
            <a:endCxn id="9" idx="2"/>
          </p:cNvCxnSpPr>
          <p:nvPr/>
        </p:nvCxnSpPr>
        <p:spPr>
          <a:xfrm>
            <a:off x="3174563" y="1735985"/>
            <a:ext cx="5650816" cy="1414721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6" idx="0"/>
            <a:endCxn id="8" idx="2"/>
          </p:cNvCxnSpPr>
          <p:nvPr/>
        </p:nvCxnSpPr>
        <p:spPr>
          <a:xfrm flipV="1">
            <a:off x="5287568" y="1692609"/>
            <a:ext cx="3537812" cy="1040156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4" idx="0"/>
            <a:endCxn id="10" idx="2"/>
          </p:cNvCxnSpPr>
          <p:nvPr/>
        </p:nvCxnSpPr>
        <p:spPr>
          <a:xfrm>
            <a:off x="3174563" y="3989038"/>
            <a:ext cx="5650816" cy="619765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>
            <a:stCxn id="5" idx="0"/>
            <a:endCxn id="11" idx="2"/>
          </p:cNvCxnSpPr>
          <p:nvPr/>
        </p:nvCxnSpPr>
        <p:spPr>
          <a:xfrm flipV="1">
            <a:off x="3174562" y="6066900"/>
            <a:ext cx="5650817" cy="3103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>
            <a:stCxn id="7" idx="1"/>
            <a:endCxn id="12" idx="2"/>
          </p:cNvCxnSpPr>
          <p:nvPr/>
        </p:nvCxnSpPr>
        <p:spPr>
          <a:xfrm rot="5400000" flipH="1" flipV="1">
            <a:off x="4670832" y="4689791"/>
            <a:ext cx="237505" cy="1455633"/>
          </a:xfrm>
          <a:prstGeom prst="curvedConnector4">
            <a:avLst>
              <a:gd name="adj1" fmla="val -96251"/>
              <a:gd name="adj2" fmla="val 70701"/>
            </a:avLst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889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</a:t>
            </a:r>
            <a:r>
              <a:rPr lang="en-GB" sz="6000" b="1" dirty="0"/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79841" y="1081076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−18=0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841" y="1081076"/>
                <a:ext cx="2996877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0683" y="3334129"/>
                <a:ext cx="318247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−11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+18=0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3" y="3334129"/>
                <a:ext cx="3182470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80683" y="5443021"/>
                <a:ext cx="318246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+18=0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3" y="5443021"/>
                <a:ext cx="3182469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92846" y="2077856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−18=0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846" y="2077856"/>
                <a:ext cx="2996877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57718" y="4254833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−18=0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718" y="4254833"/>
                <a:ext cx="2996877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659906" y="1037700"/>
                <a:ext cx="323625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906" y="1037700"/>
                <a:ext cx="3236259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659906" y="2495797"/>
                <a:ext cx="323625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=−6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906" y="2495797"/>
                <a:ext cx="3236259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659907" y="3953894"/>
                <a:ext cx="323625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907" y="3953894"/>
                <a:ext cx="3236258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659907" y="5411991"/>
                <a:ext cx="3236258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=−6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907" y="5411991"/>
                <a:ext cx="3236258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303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3 - Answers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79841" y="1081076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−18=0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841" y="1081076"/>
                <a:ext cx="2996877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0683" y="3334129"/>
                <a:ext cx="3182470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−11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+18=0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3" y="3334129"/>
                <a:ext cx="3182470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80683" y="5443021"/>
                <a:ext cx="318246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+18=0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83" y="5443021"/>
                <a:ext cx="3182469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92846" y="2077856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−18=0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846" y="2077856"/>
                <a:ext cx="2996877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57718" y="4254833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−18=0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718" y="4254833"/>
                <a:ext cx="2996877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706690" y="1037700"/>
                <a:ext cx="316995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6690" y="1037700"/>
                <a:ext cx="3169953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686800" y="2495797"/>
                <a:ext cx="323224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=−6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6800" y="2495797"/>
                <a:ext cx="3232245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696827" y="3953894"/>
                <a:ext cx="317981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=−3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6827" y="3953894"/>
                <a:ext cx="3179816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696827" y="5411991"/>
                <a:ext cx="317981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=−6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6827" y="5411991"/>
                <a:ext cx="3179816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4" idx="0"/>
            <a:endCxn id="8" idx="2"/>
          </p:cNvCxnSpPr>
          <p:nvPr/>
        </p:nvCxnSpPr>
        <p:spPr>
          <a:xfrm flipV="1">
            <a:off x="3260501" y="1692609"/>
            <a:ext cx="5456022" cy="2296429"/>
          </a:xfrm>
          <a:prstGeom prst="curvedConnector3">
            <a:avLst>
              <a:gd name="adj1" fmla="val 3932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5" idx="0"/>
            <a:endCxn id="9" idx="2"/>
          </p:cNvCxnSpPr>
          <p:nvPr/>
        </p:nvCxnSpPr>
        <p:spPr>
          <a:xfrm flipV="1">
            <a:off x="3260500" y="3150706"/>
            <a:ext cx="5436326" cy="2947224"/>
          </a:xfrm>
          <a:prstGeom prst="curvedConnector3">
            <a:avLst>
              <a:gd name="adj1" fmla="val 84135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7" idx="0"/>
            <a:endCxn id="11" idx="2"/>
          </p:cNvCxnSpPr>
          <p:nvPr/>
        </p:nvCxnSpPr>
        <p:spPr>
          <a:xfrm>
            <a:off x="5352098" y="4909742"/>
            <a:ext cx="3354592" cy="1157158"/>
          </a:xfrm>
          <a:prstGeom prst="curvedConnector3">
            <a:avLst>
              <a:gd name="adj1" fmla="val 50000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3" idx="0"/>
            <a:endCxn id="10" idx="2"/>
          </p:cNvCxnSpPr>
          <p:nvPr/>
        </p:nvCxnSpPr>
        <p:spPr>
          <a:xfrm>
            <a:off x="3174221" y="1735985"/>
            <a:ext cx="5532469" cy="2872818"/>
          </a:xfrm>
          <a:prstGeom prst="curvedConnector3">
            <a:avLst>
              <a:gd name="adj1" fmla="val 8743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loud 25"/>
              <p:cNvSpPr/>
              <p:nvPr/>
            </p:nvSpPr>
            <p:spPr>
              <a:xfrm>
                <a:off x="4858872" y="3202182"/>
                <a:ext cx="297839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=−9</m:t>
                    </m:r>
                  </m:oMath>
                </a14:m>
                <a:r>
                  <a:rPr lang="en-GB" dirty="0">
                    <a:solidFill>
                      <a:schemeClr val="accent4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Cloud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872" y="3202182"/>
                <a:ext cx="297839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Curved Connector 27"/>
          <p:cNvCxnSpPr>
            <a:stCxn id="6" idx="0"/>
            <a:endCxn id="26" idx="3"/>
          </p:cNvCxnSpPr>
          <p:nvPr/>
        </p:nvCxnSpPr>
        <p:spPr>
          <a:xfrm>
            <a:off x="5287226" y="2732765"/>
            <a:ext cx="1060842" cy="544307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4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4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79841" y="1081076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841" y="1081076"/>
                <a:ext cx="2996877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79841" y="3334129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841" y="3334129"/>
                <a:ext cx="2996877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79840" y="5443021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840" y="5443021"/>
                <a:ext cx="2996877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92846" y="2077856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846" y="2077856"/>
                <a:ext cx="2996877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57718" y="4254833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718" y="4254833"/>
                <a:ext cx="2996877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659907" y="1037700"/>
                <a:ext cx="332590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907" y="1037700"/>
                <a:ext cx="3325906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659906" y="2495797"/>
                <a:ext cx="332590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−7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906" y="2495797"/>
                <a:ext cx="3325906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659906" y="3953894"/>
                <a:ext cx="332590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906" y="3953894"/>
                <a:ext cx="3325906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659906" y="5411991"/>
                <a:ext cx="332590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906" y="5411991"/>
                <a:ext cx="3325906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918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4 - Answers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79841" y="1081076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841" y="1081076"/>
                <a:ext cx="2996877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79841" y="3334129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841" y="3334129"/>
                <a:ext cx="2996877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79840" y="5443021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840" y="5443021"/>
                <a:ext cx="2996877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92846" y="2077856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846" y="2077856"/>
                <a:ext cx="2996877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57718" y="4254833"/>
                <a:ext cx="2996877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7718" y="4254833"/>
                <a:ext cx="2996877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659907" y="1037700"/>
                <a:ext cx="332590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907" y="1037700"/>
                <a:ext cx="3325906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659906" y="2495797"/>
                <a:ext cx="332590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−7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906" y="2495797"/>
                <a:ext cx="3325906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659906" y="3953894"/>
                <a:ext cx="332590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906" y="3953894"/>
                <a:ext cx="3325906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659906" y="5411991"/>
                <a:ext cx="3325906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906" y="5411991"/>
                <a:ext cx="3325906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6" idx="0"/>
            <a:endCxn id="11" idx="2"/>
          </p:cNvCxnSpPr>
          <p:nvPr/>
        </p:nvCxnSpPr>
        <p:spPr>
          <a:xfrm>
            <a:off x="5287226" y="2732765"/>
            <a:ext cx="3382996" cy="3334135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4" idx="0"/>
            <a:endCxn id="9" idx="2"/>
          </p:cNvCxnSpPr>
          <p:nvPr/>
        </p:nvCxnSpPr>
        <p:spPr>
          <a:xfrm flipV="1">
            <a:off x="3174221" y="3150706"/>
            <a:ext cx="5496001" cy="838332"/>
          </a:xfrm>
          <a:prstGeom prst="curved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7" idx="0"/>
            <a:endCxn id="8" idx="2"/>
          </p:cNvCxnSpPr>
          <p:nvPr/>
        </p:nvCxnSpPr>
        <p:spPr>
          <a:xfrm flipV="1">
            <a:off x="5352098" y="1692609"/>
            <a:ext cx="3318125" cy="3217133"/>
          </a:xfrm>
          <a:prstGeom prst="curvedConnector3">
            <a:avLst>
              <a:gd name="adj1" fmla="val 61077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5" idx="0"/>
            <a:endCxn id="10" idx="2"/>
          </p:cNvCxnSpPr>
          <p:nvPr/>
        </p:nvCxnSpPr>
        <p:spPr>
          <a:xfrm flipV="1">
            <a:off x="3174220" y="4608803"/>
            <a:ext cx="5496002" cy="1489127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loud 19"/>
              <p:cNvSpPr/>
              <p:nvPr/>
            </p:nvSpPr>
            <p:spPr>
              <a:xfrm>
                <a:off x="4764906" y="995267"/>
                <a:ext cx="3325906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dirty="0">
                    <a:solidFill>
                      <a:schemeClr val="accent4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Cloud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4906" y="995267"/>
                <a:ext cx="3325906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Curved Connector 21"/>
          <p:cNvCxnSpPr>
            <a:stCxn id="3" idx="0"/>
            <a:endCxn id="20" idx="2"/>
          </p:cNvCxnSpPr>
          <p:nvPr/>
        </p:nvCxnSpPr>
        <p:spPr>
          <a:xfrm flipV="1">
            <a:off x="3174221" y="1650176"/>
            <a:ext cx="1601001" cy="85809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15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5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027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5 - Answers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/>
              <p:cNvSpPr/>
              <p:nvPr/>
            </p:nvSpPr>
            <p:spPr>
              <a:xfrm>
                <a:off x="5511423" y="4608802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loud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423" y="4608802"/>
                <a:ext cx="3195614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urved Connector 13"/>
          <p:cNvCxnSpPr>
            <a:stCxn id="3" idx="0"/>
            <a:endCxn id="8" idx="2"/>
          </p:cNvCxnSpPr>
          <p:nvPr/>
        </p:nvCxnSpPr>
        <p:spPr>
          <a:xfrm flipV="1">
            <a:off x="3278999" y="1692609"/>
            <a:ext cx="5547458" cy="43376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6" idx="0"/>
            <a:endCxn id="10" idx="2"/>
          </p:cNvCxnSpPr>
          <p:nvPr/>
        </p:nvCxnSpPr>
        <p:spPr>
          <a:xfrm>
            <a:off x="5392004" y="2759660"/>
            <a:ext cx="3434452" cy="1849143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7" idx="1"/>
            <a:endCxn id="12" idx="2"/>
          </p:cNvCxnSpPr>
          <p:nvPr/>
        </p:nvCxnSpPr>
        <p:spPr>
          <a:xfrm rot="5400000" flipH="1" flipV="1">
            <a:off x="4538170" y="4606986"/>
            <a:ext cx="326439" cy="1639890"/>
          </a:xfrm>
          <a:prstGeom prst="curvedConnector4">
            <a:avLst>
              <a:gd name="adj1" fmla="val -70028"/>
              <a:gd name="adj2" fmla="val 97813"/>
            </a:avLst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4" idx="0"/>
            <a:endCxn id="9" idx="2"/>
          </p:cNvCxnSpPr>
          <p:nvPr/>
        </p:nvCxnSpPr>
        <p:spPr>
          <a:xfrm flipV="1">
            <a:off x="3278999" y="3150706"/>
            <a:ext cx="5547457" cy="838332"/>
          </a:xfrm>
          <a:prstGeom prst="curvedConnector3">
            <a:avLst>
              <a:gd name="adj1" fmla="val 34163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>
            <a:stCxn id="5" idx="0"/>
            <a:endCxn id="11" idx="2"/>
          </p:cNvCxnSpPr>
          <p:nvPr/>
        </p:nvCxnSpPr>
        <p:spPr>
          <a:xfrm flipV="1">
            <a:off x="3278998" y="6066900"/>
            <a:ext cx="5547458" cy="3103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08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6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740588" y="1037700"/>
                <a:ext cx="332590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588" y="1037700"/>
                <a:ext cx="3325905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740587" y="2495797"/>
                <a:ext cx="332590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587" y="2495797"/>
                <a:ext cx="3325905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740587" y="3953894"/>
                <a:ext cx="332590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587" y="3953894"/>
                <a:ext cx="3325905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740587" y="5411991"/>
                <a:ext cx="332590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587" y="5411991"/>
                <a:ext cx="3325905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846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6 - Answers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740588" y="1037700"/>
                <a:ext cx="332590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588" y="1037700"/>
                <a:ext cx="3325905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740587" y="2495797"/>
                <a:ext cx="332590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587" y="2495797"/>
                <a:ext cx="3325905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740587" y="3953894"/>
                <a:ext cx="332590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587" y="3953894"/>
                <a:ext cx="3325905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740587" y="5411991"/>
                <a:ext cx="332590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587" y="5411991"/>
                <a:ext cx="3325905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urved Connector 13"/>
          <p:cNvCxnSpPr>
            <a:stCxn id="6" idx="0"/>
            <a:endCxn id="11" idx="2"/>
          </p:cNvCxnSpPr>
          <p:nvPr/>
        </p:nvCxnSpPr>
        <p:spPr>
          <a:xfrm>
            <a:off x="5392004" y="2759660"/>
            <a:ext cx="3358899" cy="3307240"/>
          </a:xfrm>
          <a:prstGeom prst="curvedConnector3">
            <a:avLst>
              <a:gd name="adj1" fmla="val 64679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4" idx="0"/>
            <a:endCxn id="8" idx="2"/>
          </p:cNvCxnSpPr>
          <p:nvPr/>
        </p:nvCxnSpPr>
        <p:spPr>
          <a:xfrm flipV="1">
            <a:off x="3278999" y="1692609"/>
            <a:ext cx="5471905" cy="2296429"/>
          </a:xfrm>
          <a:prstGeom prst="curvedConnector3">
            <a:avLst>
              <a:gd name="adj1" fmla="val 74083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5" idx="0"/>
            <a:endCxn id="9" idx="2"/>
          </p:cNvCxnSpPr>
          <p:nvPr/>
        </p:nvCxnSpPr>
        <p:spPr>
          <a:xfrm flipV="1">
            <a:off x="3278998" y="3150706"/>
            <a:ext cx="5471905" cy="2947224"/>
          </a:xfrm>
          <a:prstGeom prst="curvedConnector3">
            <a:avLst>
              <a:gd name="adj1" fmla="val 43119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>
            <a:stCxn id="3" idx="0"/>
            <a:endCxn id="10" idx="2"/>
          </p:cNvCxnSpPr>
          <p:nvPr/>
        </p:nvCxnSpPr>
        <p:spPr>
          <a:xfrm>
            <a:off x="3278999" y="1735985"/>
            <a:ext cx="5471904" cy="2872818"/>
          </a:xfrm>
          <a:prstGeom prst="curvedConnector3">
            <a:avLst>
              <a:gd name="adj1" fmla="val 76049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loud 22"/>
              <p:cNvSpPr/>
              <p:nvPr/>
            </p:nvSpPr>
            <p:spPr>
              <a:xfrm>
                <a:off x="4643716" y="5411990"/>
                <a:ext cx="332590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 smtClean="0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accent4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chemeClr val="accent4">
                        <a:lumMod val="5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schemeClr val="accent4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Cloud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716" y="5411990"/>
                <a:ext cx="3325905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Curved Connector 26"/>
          <p:cNvCxnSpPr>
            <a:stCxn id="7" idx="0"/>
            <a:endCxn id="23" idx="3"/>
          </p:cNvCxnSpPr>
          <p:nvPr/>
        </p:nvCxnSpPr>
        <p:spPr>
          <a:xfrm>
            <a:off x="5456876" y="4936637"/>
            <a:ext cx="849793" cy="550243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35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7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103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7 - Answers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10" idx="2"/>
          </p:cNvCxnSpPr>
          <p:nvPr/>
        </p:nvCxnSpPr>
        <p:spPr>
          <a:xfrm>
            <a:off x="3278999" y="1735985"/>
            <a:ext cx="5547457" cy="2872818"/>
          </a:xfrm>
          <a:prstGeom prst="curvedConnector3">
            <a:avLst>
              <a:gd name="adj1" fmla="val 7925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urved Connector 15"/>
          <p:cNvCxnSpPr>
            <a:stCxn id="6" idx="0"/>
            <a:endCxn id="9" idx="2"/>
          </p:cNvCxnSpPr>
          <p:nvPr/>
        </p:nvCxnSpPr>
        <p:spPr>
          <a:xfrm>
            <a:off x="5392004" y="2759660"/>
            <a:ext cx="3434452" cy="391046"/>
          </a:xfrm>
          <a:prstGeom prst="curvedConnector3">
            <a:avLst>
              <a:gd name="adj1" fmla="val 27291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5" idx="0"/>
            <a:endCxn id="11" idx="2"/>
          </p:cNvCxnSpPr>
          <p:nvPr/>
        </p:nvCxnSpPr>
        <p:spPr>
          <a:xfrm flipV="1">
            <a:off x="3278998" y="6066900"/>
            <a:ext cx="5547458" cy="3103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7" idx="0"/>
            <a:endCxn id="8" idx="2"/>
          </p:cNvCxnSpPr>
          <p:nvPr/>
        </p:nvCxnSpPr>
        <p:spPr>
          <a:xfrm flipV="1">
            <a:off x="5456876" y="1692609"/>
            <a:ext cx="3369581" cy="3244028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loud 20"/>
              <p:cNvSpPr/>
              <p:nvPr/>
            </p:nvSpPr>
            <p:spPr>
              <a:xfrm>
                <a:off x="5693085" y="4682943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Cloud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085" y="4682943"/>
                <a:ext cx="3195614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urved Connector 22"/>
          <p:cNvCxnSpPr>
            <a:stCxn id="4" idx="0"/>
            <a:endCxn id="21" idx="3"/>
          </p:cNvCxnSpPr>
          <p:nvPr/>
        </p:nvCxnSpPr>
        <p:spPr>
          <a:xfrm>
            <a:off x="3278999" y="3989038"/>
            <a:ext cx="4011893" cy="768795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257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8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546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8 - Answers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−27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−28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10" idx="2"/>
          </p:cNvCxnSpPr>
          <p:nvPr/>
        </p:nvCxnSpPr>
        <p:spPr>
          <a:xfrm>
            <a:off x="3278999" y="1735985"/>
            <a:ext cx="5547457" cy="2872818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4" idx="0"/>
            <a:endCxn id="8" idx="2"/>
          </p:cNvCxnSpPr>
          <p:nvPr/>
        </p:nvCxnSpPr>
        <p:spPr>
          <a:xfrm flipV="1">
            <a:off x="3278999" y="1692609"/>
            <a:ext cx="5547458" cy="2296429"/>
          </a:xfrm>
          <a:prstGeom prst="curvedConnector3">
            <a:avLst>
              <a:gd name="adj1" fmla="val 77795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5" idx="0"/>
            <a:endCxn id="9" idx="2"/>
          </p:cNvCxnSpPr>
          <p:nvPr/>
        </p:nvCxnSpPr>
        <p:spPr>
          <a:xfrm flipV="1">
            <a:off x="3278998" y="3150706"/>
            <a:ext cx="5547458" cy="2947224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7" idx="0"/>
            <a:endCxn id="11" idx="2"/>
          </p:cNvCxnSpPr>
          <p:nvPr/>
        </p:nvCxnSpPr>
        <p:spPr>
          <a:xfrm>
            <a:off x="5456876" y="4936637"/>
            <a:ext cx="3369580" cy="1130263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loud 20"/>
              <p:cNvSpPr/>
              <p:nvPr/>
            </p:nvSpPr>
            <p:spPr>
              <a:xfrm>
                <a:off x="4917747" y="104608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Cloud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747" y="1046084"/>
                <a:ext cx="3195614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urved Connector 22"/>
          <p:cNvCxnSpPr>
            <a:stCxn id="6" idx="0"/>
            <a:endCxn id="21" idx="1"/>
          </p:cNvCxnSpPr>
          <p:nvPr/>
        </p:nvCxnSpPr>
        <p:spPr>
          <a:xfrm flipV="1">
            <a:off x="5392004" y="2354506"/>
            <a:ext cx="1123550" cy="405154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07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9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=2±2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=−4±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913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Curved Connector 25"/>
          <p:cNvCxnSpPr>
            <a:stCxn id="4" idx="0"/>
            <a:endCxn id="24" idx="3"/>
          </p:cNvCxnSpPr>
          <p:nvPr/>
        </p:nvCxnSpPr>
        <p:spPr>
          <a:xfrm>
            <a:off x="3278999" y="3989038"/>
            <a:ext cx="3648056" cy="1408066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7" idx="0"/>
            <a:endCxn id="10" idx="2"/>
          </p:cNvCxnSpPr>
          <p:nvPr/>
        </p:nvCxnSpPr>
        <p:spPr>
          <a:xfrm flipV="1">
            <a:off x="5456876" y="4608803"/>
            <a:ext cx="3369580" cy="327834"/>
          </a:xfrm>
          <a:prstGeom prst="curvedConnector3">
            <a:avLst>
              <a:gd name="adj1" fmla="val 66495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9 - Answers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=2±2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=−4±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9" idx="2"/>
          </p:cNvCxnSpPr>
          <p:nvPr/>
        </p:nvCxnSpPr>
        <p:spPr>
          <a:xfrm>
            <a:off x="3278999" y="1735985"/>
            <a:ext cx="5547457" cy="1414721"/>
          </a:xfrm>
          <a:prstGeom prst="curvedConnector3">
            <a:avLst>
              <a:gd name="adj1" fmla="val 74725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6" idx="0"/>
            <a:endCxn id="11" idx="2"/>
          </p:cNvCxnSpPr>
          <p:nvPr/>
        </p:nvCxnSpPr>
        <p:spPr>
          <a:xfrm>
            <a:off x="5392004" y="2759660"/>
            <a:ext cx="3434452" cy="3307240"/>
          </a:xfrm>
          <a:prstGeom prst="curvedConnector3">
            <a:avLst>
              <a:gd name="adj1" fmla="val 91242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5" idx="0"/>
            <a:endCxn id="8" idx="2"/>
          </p:cNvCxnSpPr>
          <p:nvPr/>
        </p:nvCxnSpPr>
        <p:spPr>
          <a:xfrm flipV="1">
            <a:off x="3278998" y="1692609"/>
            <a:ext cx="5547459" cy="4405321"/>
          </a:xfrm>
          <a:prstGeom prst="curvedConnector3">
            <a:avLst>
              <a:gd name="adj1" fmla="val 57272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loud 23"/>
              <p:cNvSpPr/>
              <p:nvPr/>
            </p:nvSpPr>
            <p:spPr>
              <a:xfrm>
                <a:off x="5329248" y="532221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=−4±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Cloud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9248" y="5322214"/>
                <a:ext cx="3195614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009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10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−9=0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34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29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289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urved Connector 21"/>
          <p:cNvCxnSpPr>
            <a:stCxn id="7" idx="0"/>
            <a:endCxn id="20" idx="3"/>
          </p:cNvCxnSpPr>
          <p:nvPr/>
        </p:nvCxnSpPr>
        <p:spPr>
          <a:xfrm>
            <a:off x="5456876" y="4936637"/>
            <a:ext cx="1111616" cy="620749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10 - Answers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+6=0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−9=0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34</m:t>
                          </m:r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29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9" idx="2"/>
          </p:cNvCxnSpPr>
          <p:nvPr/>
        </p:nvCxnSpPr>
        <p:spPr>
          <a:xfrm>
            <a:off x="3278999" y="1735985"/>
            <a:ext cx="5547457" cy="1414721"/>
          </a:xfrm>
          <a:prstGeom prst="curvedConnector3">
            <a:avLst>
              <a:gd name="adj1" fmla="val 78603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6" idx="0"/>
            <a:endCxn id="10" idx="2"/>
          </p:cNvCxnSpPr>
          <p:nvPr/>
        </p:nvCxnSpPr>
        <p:spPr>
          <a:xfrm>
            <a:off x="5392004" y="2759660"/>
            <a:ext cx="3434452" cy="1849143"/>
          </a:xfrm>
          <a:prstGeom prst="curvedConnector3">
            <a:avLst>
              <a:gd name="adj1" fmla="val 58614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4" idx="0"/>
            <a:endCxn id="11" idx="2"/>
          </p:cNvCxnSpPr>
          <p:nvPr/>
        </p:nvCxnSpPr>
        <p:spPr>
          <a:xfrm>
            <a:off x="3278999" y="3989038"/>
            <a:ext cx="5547457" cy="2077862"/>
          </a:xfrm>
          <a:prstGeom prst="curvedConnector3">
            <a:avLst>
              <a:gd name="adj1" fmla="val 84259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5" idx="0"/>
            <a:endCxn id="8" idx="2"/>
          </p:cNvCxnSpPr>
          <p:nvPr/>
        </p:nvCxnSpPr>
        <p:spPr>
          <a:xfrm flipV="1">
            <a:off x="3278998" y="1692609"/>
            <a:ext cx="5547459" cy="4405321"/>
          </a:xfrm>
          <a:prstGeom prst="curvedConnector3">
            <a:avLst>
              <a:gd name="adj1" fmla="val 56302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loud 19"/>
              <p:cNvSpPr/>
              <p:nvPr/>
            </p:nvSpPr>
            <p:spPr>
              <a:xfrm>
                <a:off x="4970685" y="5482496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17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Cloud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685" y="5482496"/>
                <a:ext cx="3195614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625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n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/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1081076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/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6" y="3334129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/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505" y="5443021"/>
                <a:ext cx="3156123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/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511" y="2104751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/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83" y="4281728"/>
                <a:ext cx="3156123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3195614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3195614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3195614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/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3195614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0378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 smtClean="0"/>
              <a:t>Matching n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DAF5695-981E-4D0F-83BA-1B6CE820E2E0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02B4E0E-F14B-4F7C-9A78-A75C86286898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9502374-1483-4230-B501-82304490C90B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FF3B6D1-2463-47F5-9812-211994899915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17F707F-96AC-453E-BE88-39C892301A54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269611E-BCAD-497D-91C2-A02323104BE0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29746D7-F6D6-4773-BE86-49B137AB7D6A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C488202-D730-4FF3-B563-48A93041A29F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FE71F8E-761C-490F-A3D4-3B29931A3673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188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382</Words>
  <Application>Microsoft Office PowerPoint</Application>
  <PresentationFormat>Widescreen</PresentationFormat>
  <Paragraphs>233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Office Theme</vt:lpstr>
      <vt:lpstr>Quadratics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Matching 4</vt:lpstr>
      <vt:lpstr>Matching 4 - Answers</vt:lpstr>
      <vt:lpstr>Matching 5</vt:lpstr>
      <vt:lpstr>Matching 5 - Answers</vt:lpstr>
      <vt:lpstr>Matching 6</vt:lpstr>
      <vt:lpstr>Matching 6 - Answers</vt:lpstr>
      <vt:lpstr>Matching 7</vt:lpstr>
      <vt:lpstr>Matching 7 - Answers</vt:lpstr>
      <vt:lpstr>Matching 8</vt:lpstr>
      <vt:lpstr>Matching 8 - Answers</vt:lpstr>
      <vt:lpstr>Matching 9</vt:lpstr>
      <vt:lpstr>Matching 9 - Answers</vt:lpstr>
      <vt:lpstr>Matching 10</vt:lpstr>
      <vt:lpstr>Matching 10 - Answers</vt:lpstr>
      <vt:lpstr>Matching n</vt:lpstr>
      <vt:lpstr>Matching 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32</cp:revision>
  <dcterms:created xsi:type="dcterms:W3CDTF">2017-02-24T14:59:27Z</dcterms:created>
  <dcterms:modified xsi:type="dcterms:W3CDTF">2017-11-17T10:05:51Z</dcterms:modified>
</cp:coreProperties>
</file>