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  <p:sldId id="262" r:id="rId4"/>
    <p:sldId id="265" r:id="rId5"/>
    <p:sldId id="257" r:id="rId6"/>
    <p:sldId id="259" r:id="rId7"/>
    <p:sldId id="258" r:id="rId8"/>
    <p:sldId id="260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0.png"/><Relationship Id="rId5" Type="http://schemas.openxmlformats.org/officeDocument/2006/relationships/image" Target="../media/image20.png"/><Relationship Id="rId15" Type="http://schemas.openxmlformats.org/officeDocument/2006/relationships/image" Target="../media/image14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6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9.png"/><Relationship Id="rId5" Type="http://schemas.openxmlformats.org/officeDocument/2006/relationships/image" Target="../media/image4.png"/><Relationship Id="rId15" Type="http://schemas.openxmlformats.org/officeDocument/2006/relationships/image" Target="../media/image33.png"/><Relationship Id="rId10" Type="http://schemas.openxmlformats.org/officeDocument/2006/relationships/image" Target="../media/image9.png"/><Relationship Id="rId4" Type="http://schemas.openxmlformats.org/officeDocument/2006/relationships/image" Target="../media/image28.png"/><Relationship Id="rId9" Type="http://schemas.openxmlformats.org/officeDocument/2006/relationships/image" Target="../media/image8.png"/><Relationship Id="rId1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6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29.png"/><Relationship Id="rId5" Type="http://schemas.openxmlformats.org/officeDocument/2006/relationships/image" Target="../media/image39.png"/><Relationship Id="rId15" Type="http://schemas.openxmlformats.org/officeDocument/2006/relationships/image" Target="../media/image33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20.png"/><Relationship Id="rId3" Type="http://schemas.openxmlformats.org/officeDocument/2006/relationships/image" Target="../media/image210.png"/><Relationship Id="rId7" Type="http://schemas.openxmlformats.org/officeDocument/2006/relationships/image" Target="../media/image60.png"/><Relationship Id="rId12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100.png"/><Relationship Id="rId5" Type="http://schemas.openxmlformats.org/officeDocument/2006/relationships/image" Target="../media/image410.png"/><Relationship Id="rId10" Type="http://schemas.openxmlformats.org/officeDocument/2006/relationships/image" Target="../media/image45.png"/><Relationship Id="rId4" Type="http://schemas.openxmlformats.org/officeDocument/2006/relationships/image" Target="../media/image310.png"/><Relationship Id="rId9" Type="http://schemas.openxmlformats.org/officeDocument/2006/relationships/image" Target="../media/image8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80.png"/><Relationship Id="rId18" Type="http://schemas.openxmlformats.org/officeDocument/2006/relationships/image" Target="../media/image45.png"/><Relationship Id="rId3" Type="http://schemas.openxmlformats.org/officeDocument/2006/relationships/image" Target="../media/image140.png"/><Relationship Id="rId21" Type="http://schemas.openxmlformats.org/officeDocument/2006/relationships/image" Target="../media/image120.png"/><Relationship Id="rId7" Type="http://schemas.openxmlformats.org/officeDocument/2006/relationships/image" Target="../media/image410.png"/><Relationship Id="rId12" Type="http://schemas.openxmlformats.org/officeDocument/2006/relationships/image" Target="../media/image60.png"/><Relationship Id="rId17" Type="http://schemas.openxmlformats.org/officeDocument/2006/relationships/image" Target="../media/image200.png"/><Relationship Id="rId2" Type="http://schemas.openxmlformats.org/officeDocument/2006/relationships/image" Target="../media/image130.png"/><Relationship Id="rId16" Type="http://schemas.openxmlformats.org/officeDocument/2006/relationships/image" Target="../media/image80.png"/><Relationship Id="rId20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0.png"/><Relationship Id="rId11" Type="http://schemas.openxmlformats.org/officeDocument/2006/relationships/image" Target="../media/image170.png"/><Relationship Id="rId5" Type="http://schemas.openxmlformats.org/officeDocument/2006/relationships/image" Target="../media/image210.png"/><Relationship Id="rId15" Type="http://schemas.openxmlformats.org/officeDocument/2006/relationships/image" Target="../media/image190.png"/><Relationship Id="rId10" Type="http://schemas.openxmlformats.org/officeDocument/2006/relationships/image" Target="../media/image50.png"/><Relationship Id="rId19" Type="http://schemas.openxmlformats.org/officeDocument/2006/relationships/image" Target="../media/image100.png"/><Relationship Id="rId4" Type="http://schemas.openxmlformats.org/officeDocument/2006/relationships/image" Target="../media/image110.png"/><Relationship Id="rId9" Type="http://schemas.openxmlformats.org/officeDocument/2006/relationships/image" Target="../media/image160.png"/><Relationship Id="rId14" Type="http://schemas.openxmlformats.org/officeDocument/2006/relationships/image" Target="../media/image7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47.png"/><Relationship Id="rId3" Type="http://schemas.openxmlformats.org/officeDocument/2006/relationships/image" Target="../media/image220.png"/><Relationship Id="rId7" Type="http://schemas.openxmlformats.org/officeDocument/2006/relationships/image" Target="../media/image260.png"/><Relationship Id="rId12" Type="http://schemas.openxmlformats.org/officeDocument/2006/relationships/image" Target="../media/image311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0.png"/><Relationship Id="rId11" Type="http://schemas.openxmlformats.org/officeDocument/2006/relationships/image" Target="../media/image46.png"/><Relationship Id="rId5" Type="http://schemas.openxmlformats.org/officeDocument/2006/relationships/image" Target="../media/image240.png"/><Relationship Id="rId10" Type="http://schemas.openxmlformats.org/officeDocument/2006/relationships/image" Target="../media/image290.png"/><Relationship Id="rId4" Type="http://schemas.openxmlformats.org/officeDocument/2006/relationships/image" Target="../media/image230.png"/><Relationship Id="rId9" Type="http://schemas.openxmlformats.org/officeDocument/2006/relationships/image" Target="../media/image28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13" Type="http://schemas.openxmlformats.org/officeDocument/2006/relationships/image" Target="../media/image380.png"/><Relationship Id="rId18" Type="http://schemas.openxmlformats.org/officeDocument/2006/relationships/image" Target="../media/image290.png"/><Relationship Id="rId3" Type="http://schemas.openxmlformats.org/officeDocument/2006/relationships/image" Target="../media/image340.png"/><Relationship Id="rId21" Type="http://schemas.openxmlformats.org/officeDocument/2006/relationships/image" Target="../media/image47.png"/><Relationship Id="rId7" Type="http://schemas.openxmlformats.org/officeDocument/2006/relationships/image" Target="../media/image240.png"/><Relationship Id="rId12" Type="http://schemas.openxmlformats.org/officeDocument/2006/relationships/image" Target="../media/image260.png"/><Relationship Id="rId17" Type="http://schemas.openxmlformats.org/officeDocument/2006/relationships/image" Target="../media/image400.png"/><Relationship Id="rId2" Type="http://schemas.openxmlformats.org/officeDocument/2006/relationships/image" Target="../media/image330.png"/><Relationship Id="rId16" Type="http://schemas.openxmlformats.org/officeDocument/2006/relationships/image" Target="../media/image280.png"/><Relationship Id="rId20" Type="http://schemas.openxmlformats.org/officeDocument/2006/relationships/image" Target="../media/image3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0.png"/><Relationship Id="rId11" Type="http://schemas.openxmlformats.org/officeDocument/2006/relationships/image" Target="../media/image370.png"/><Relationship Id="rId5" Type="http://schemas.openxmlformats.org/officeDocument/2006/relationships/image" Target="../media/image220.png"/><Relationship Id="rId15" Type="http://schemas.openxmlformats.org/officeDocument/2006/relationships/image" Target="../media/image390.png"/><Relationship Id="rId10" Type="http://schemas.openxmlformats.org/officeDocument/2006/relationships/image" Target="../media/image250.png"/><Relationship Id="rId19" Type="http://schemas.openxmlformats.org/officeDocument/2006/relationships/image" Target="../media/image46.png"/><Relationship Id="rId4" Type="http://schemas.openxmlformats.org/officeDocument/2006/relationships/image" Target="../media/image211.png"/><Relationship Id="rId9" Type="http://schemas.openxmlformats.org/officeDocument/2006/relationships/image" Target="../media/image360.png"/><Relationship Id="rId14" Type="http://schemas.openxmlformats.org/officeDocument/2006/relationships/image" Target="../media/image27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121.png"/><Relationship Id="rId18" Type="http://schemas.openxmlformats.org/officeDocument/2006/relationships/image" Target="../media/image171.png"/><Relationship Id="rId3" Type="http://schemas.openxmlformats.org/officeDocument/2006/relationships/image" Target="../media/image191.png"/><Relationship Id="rId7" Type="http://schemas.openxmlformats.org/officeDocument/2006/relationships/image" Target="../media/image61.png"/><Relationship Id="rId12" Type="http://schemas.openxmlformats.org/officeDocument/2006/relationships/image" Target="../media/image112.png"/><Relationship Id="rId17" Type="http://schemas.openxmlformats.org/officeDocument/2006/relationships/image" Target="../media/image161.png"/><Relationship Id="rId2" Type="http://schemas.openxmlformats.org/officeDocument/2006/relationships/image" Target="../media/image181.png"/><Relationship Id="rId16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212.png"/><Relationship Id="rId5" Type="http://schemas.openxmlformats.org/officeDocument/2006/relationships/image" Target="../media/image420.png"/><Relationship Id="rId15" Type="http://schemas.openxmlformats.org/officeDocument/2006/relationships/image" Target="../media/image221.png"/><Relationship Id="rId10" Type="http://schemas.openxmlformats.org/officeDocument/2006/relationships/image" Target="../media/image90.png"/><Relationship Id="rId4" Type="http://schemas.openxmlformats.org/officeDocument/2006/relationships/image" Target="../media/image201.png"/><Relationship Id="rId9" Type="http://schemas.openxmlformats.org/officeDocument/2006/relationships/image" Target="../media/image81.png"/><Relationship Id="rId14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515229" y="2544037"/>
                <a:ext cx="3109644" cy="184299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bar>
                      <m:barPr>
                        <m:ctrlPr>
                          <a:rPr lang="en-GB" sz="240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</m:e>
                    </m:bar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</m:bar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229" y="2544037"/>
                <a:ext cx="3109644" cy="1842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624873" y="1732671"/>
            <a:ext cx="1572137" cy="8113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624873" y="3432220"/>
            <a:ext cx="2248281" cy="333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624873" y="4387028"/>
            <a:ext cx="1572137" cy="738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955640" y="1732671"/>
            <a:ext cx="1568213" cy="8113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933266" y="4387028"/>
            <a:ext cx="1592715" cy="738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350332" y="3445098"/>
            <a:ext cx="2164897" cy="204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70051" y="1378036"/>
            <a:ext cx="10752" cy="1166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70051" y="4387028"/>
            <a:ext cx="10752" cy="11380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04008" y="206061"/>
                <a:ext cx="215359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08" y="206061"/>
                <a:ext cx="215359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04008" y="5525033"/>
                <a:ext cx="215359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08" y="5525033"/>
                <a:ext cx="2153590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197010" y="566670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7010" y="566670"/>
                <a:ext cx="206612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30410" y="566670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0" y="566670"/>
                <a:ext cx="212523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30410" y="5125793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0" y="5125793"/>
                <a:ext cx="2125230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197010" y="5125794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7010" y="5125794"/>
                <a:ext cx="206612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73154" y="2846232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3154" y="2846232"/>
                <a:ext cx="2066124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25102" y="2859110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02" y="2859110"/>
                <a:ext cx="2125230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285261" y="1500108"/>
                <a:ext cx="1578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261" y="1500108"/>
                <a:ext cx="1578204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711551" y="1866363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551" y="1866363"/>
                <a:ext cx="1398781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994887" y="2999704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887" y="2999704"/>
                <a:ext cx="1398781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711551" y="4154744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551" y="4154744"/>
                <a:ext cx="1398781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287618" y="4523516"/>
                <a:ext cx="1578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7618" y="4523516"/>
                <a:ext cx="157820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075724" y="186636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724" y="1866363"/>
                <a:ext cx="1376203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729072" y="299970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072" y="2999703"/>
                <a:ext cx="1376203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075723" y="415474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723" y="4154743"/>
                <a:ext cx="1376203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86" y="1984464"/>
            <a:ext cx="3074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Vectors Spider 1</a:t>
            </a:r>
          </a:p>
        </p:txBody>
      </p:sp>
    </p:spTree>
    <p:extLst>
      <p:ext uri="{BB962C8B-B14F-4D97-AF65-F5344CB8AC3E}">
        <p14:creationId xmlns:p14="http://schemas.microsoft.com/office/powerpoint/2010/main" val="178170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515229" y="2544037"/>
                <a:ext cx="3109644" cy="184299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bar>
                      <m:barPr>
                        <m:ctrlPr>
                          <a:rPr lang="en-GB" sz="240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</m:e>
                    </m:bar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</m:bar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229" y="2544037"/>
                <a:ext cx="3109644" cy="1842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624873" y="1732671"/>
            <a:ext cx="1572137" cy="8113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624873" y="3432220"/>
            <a:ext cx="2248281" cy="333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624873" y="4387028"/>
            <a:ext cx="1572137" cy="738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955640" y="1732671"/>
            <a:ext cx="1568213" cy="8113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933266" y="4387028"/>
            <a:ext cx="1592715" cy="738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350332" y="3445098"/>
            <a:ext cx="2164897" cy="204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70051" y="1378036"/>
            <a:ext cx="10752" cy="1166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70051" y="4387028"/>
            <a:ext cx="10752" cy="11380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04008" y="206061"/>
                <a:ext cx="215359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08" y="206061"/>
                <a:ext cx="215359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04008" y="5525033"/>
                <a:ext cx="215359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08" y="5525033"/>
                <a:ext cx="2153590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197010" y="566670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7010" y="566670"/>
                <a:ext cx="206612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30410" y="566670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−8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0" y="566670"/>
                <a:ext cx="212523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30410" y="5125793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0" y="5125793"/>
                <a:ext cx="2125230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197010" y="5125794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7010" y="5125794"/>
                <a:ext cx="206612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73154" y="2846232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3154" y="2846232"/>
                <a:ext cx="2066124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25102" y="2859110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02" y="2859110"/>
                <a:ext cx="2125230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285261" y="1500108"/>
                <a:ext cx="1578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261" y="1500108"/>
                <a:ext cx="1578204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711551" y="1866363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551" y="1866363"/>
                <a:ext cx="1398781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994887" y="2999704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887" y="2999704"/>
                <a:ext cx="1398781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711551" y="4154744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551" y="4154744"/>
                <a:ext cx="1398781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287618" y="4523516"/>
                <a:ext cx="1578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7618" y="4523516"/>
                <a:ext cx="157820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075724" y="186636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724" y="1866363"/>
                <a:ext cx="1376203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729072" y="299970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072" y="2999703"/>
                <a:ext cx="1376203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075723" y="415474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723" y="4154743"/>
                <a:ext cx="1376203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86" y="1732671"/>
            <a:ext cx="3074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Vectors Spider 1 - Answers</a:t>
            </a:r>
          </a:p>
        </p:txBody>
      </p:sp>
    </p:spTree>
    <p:extLst>
      <p:ext uri="{BB962C8B-B14F-4D97-AF65-F5344CB8AC3E}">
        <p14:creationId xmlns:p14="http://schemas.microsoft.com/office/powerpoint/2010/main" val="1649775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19471" y="2544037"/>
                <a:ext cx="3005401" cy="184299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GB" sz="2000" dirty="0">
                          <a:solidFill>
                            <a:sysClr val="windowText" lastClr="00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ysClr val="windowText" lastClr="000000"/>
                          </a:solidFill>
                        </a:rPr>
                        <m:t>and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ysClr val="windowText" lastClr="000000"/>
                          </a:solidFill>
                        </a:rPr>
                        <m:t> </m:t>
                      </m:r>
                      <m:bar>
                        <m:bar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num>
                            <m:den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9471" y="2544037"/>
                <a:ext cx="3005401" cy="1842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197354" y="1732671"/>
            <a:ext cx="1999656" cy="8113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624872" y="3432220"/>
            <a:ext cx="2248282" cy="333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97354" y="4387028"/>
            <a:ext cx="1999656" cy="738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955640" y="1732671"/>
            <a:ext cx="2076818" cy="8113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933265" y="4387028"/>
            <a:ext cx="2110499" cy="738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350332" y="3445098"/>
            <a:ext cx="2269139" cy="204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107307" y="1378036"/>
            <a:ext cx="14865" cy="1166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107307" y="4387028"/>
            <a:ext cx="14865" cy="11380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30512" y="206061"/>
                <a:ext cx="215359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512" y="206061"/>
                <a:ext cx="215359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30512" y="5525033"/>
                <a:ext cx="215359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512" y="5525033"/>
                <a:ext cx="2153590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197010" y="566670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7010" y="566670"/>
                <a:ext cx="206612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30410" y="566670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0" y="566670"/>
                <a:ext cx="212523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30410" y="5125793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0" y="5125793"/>
                <a:ext cx="2125230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197010" y="5125794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7010" y="5125794"/>
                <a:ext cx="206612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73154" y="2846232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3154" y="2846232"/>
                <a:ext cx="2066124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25102" y="2859110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/>
                            <m:den/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02" y="2859110"/>
                <a:ext cx="2125230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298513" y="1526612"/>
                <a:ext cx="1578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8513" y="1526612"/>
                <a:ext cx="1578204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711551" y="1866363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551" y="1866363"/>
                <a:ext cx="1398781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994887" y="2999704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887" y="2999704"/>
                <a:ext cx="1398781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711551" y="4154744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551" y="4154744"/>
                <a:ext cx="1398781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14122" y="4523516"/>
                <a:ext cx="1578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b="1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122" y="4523516"/>
                <a:ext cx="157820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075724" y="186636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724" y="1866363"/>
                <a:ext cx="1376203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729072" y="299970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072" y="2999703"/>
                <a:ext cx="1376203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075723" y="415474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723" y="4154743"/>
                <a:ext cx="1376203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86" y="2010963"/>
            <a:ext cx="3074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Vectors Spider 2</a:t>
            </a:r>
          </a:p>
        </p:txBody>
      </p:sp>
    </p:spTree>
    <p:extLst>
      <p:ext uri="{BB962C8B-B14F-4D97-AF65-F5344CB8AC3E}">
        <p14:creationId xmlns:p14="http://schemas.microsoft.com/office/powerpoint/2010/main" val="1268933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19471" y="2544037"/>
                <a:ext cx="3005401" cy="184299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GB" sz="2000" dirty="0">
                          <a:solidFill>
                            <a:sysClr val="windowText" lastClr="00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ysClr val="windowText" lastClr="000000"/>
                          </a:solidFill>
                        </a:rPr>
                        <m:t>and</m:t>
                      </m:r>
                      <m:r>
                        <m:rPr>
                          <m:nor/>
                        </m:rPr>
                        <a:rPr lang="en-GB" sz="2000" dirty="0">
                          <a:solidFill>
                            <a:sysClr val="windowText" lastClr="000000"/>
                          </a:solidFill>
                        </a:rPr>
                        <m:t> </m:t>
                      </m:r>
                      <m:bar>
                        <m:bar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num>
                            <m:den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9471" y="2544037"/>
                <a:ext cx="3005401" cy="1842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197354" y="1732671"/>
            <a:ext cx="1999656" cy="8113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624872" y="3432220"/>
            <a:ext cx="2248282" cy="333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97354" y="4387028"/>
            <a:ext cx="1999656" cy="738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955640" y="1732671"/>
            <a:ext cx="2076818" cy="8113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933265" y="4387028"/>
            <a:ext cx="2110499" cy="738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350332" y="3445098"/>
            <a:ext cx="2269139" cy="204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107307" y="1378036"/>
            <a:ext cx="14865" cy="1166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107307" y="4387028"/>
            <a:ext cx="14865" cy="11380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30512" y="206061"/>
                <a:ext cx="215359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512" y="206061"/>
                <a:ext cx="215359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30512" y="5525033"/>
                <a:ext cx="215359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512" y="5525033"/>
                <a:ext cx="2153590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197010" y="566670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−12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7010" y="566670"/>
                <a:ext cx="206612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30410" y="566670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0" y="566670"/>
                <a:ext cx="212523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30410" y="5125793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−13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0" y="5125793"/>
                <a:ext cx="2125230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197010" y="5125794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7010" y="5125794"/>
                <a:ext cx="206612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73154" y="2846232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3154" y="2846232"/>
                <a:ext cx="2066124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25102" y="2859110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−10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02" y="2859110"/>
                <a:ext cx="2125230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298513" y="1526612"/>
                <a:ext cx="1578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8513" y="1526612"/>
                <a:ext cx="1578204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711551" y="1866363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551" y="1866363"/>
                <a:ext cx="1398781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994887" y="2999704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887" y="2999704"/>
                <a:ext cx="1398781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711551" y="4154744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551" y="4154744"/>
                <a:ext cx="1398781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14122" y="4523516"/>
                <a:ext cx="1578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000" b="1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122" y="4523516"/>
                <a:ext cx="157820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075724" y="186636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724" y="1866363"/>
                <a:ext cx="1376203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729072" y="299970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072" y="2999703"/>
                <a:ext cx="1376203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075723" y="415474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bar>
                        <m:bar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723" y="4154743"/>
                <a:ext cx="1376203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86" y="1732671"/>
            <a:ext cx="3074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Vectors Spider 2 - Answers</a:t>
            </a:r>
          </a:p>
        </p:txBody>
      </p:sp>
    </p:spTree>
    <p:extLst>
      <p:ext uri="{BB962C8B-B14F-4D97-AF65-F5344CB8AC3E}">
        <p14:creationId xmlns:p14="http://schemas.microsoft.com/office/powerpoint/2010/main" val="202346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03039" y="2357397"/>
            <a:ext cx="2482440" cy="21886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285479" y="1738645"/>
            <a:ext cx="1526000" cy="6187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85479" y="3432220"/>
            <a:ext cx="2202143" cy="195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85479" y="4533180"/>
            <a:ext cx="1526000" cy="5926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189294" y="1738646"/>
            <a:ext cx="1613745" cy="618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189294" y="4546052"/>
            <a:ext cx="1613745" cy="5797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583985" y="3445098"/>
            <a:ext cx="2219054" cy="66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992" y="1272020"/>
            <a:ext cx="1267" cy="10853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992" y="4546052"/>
            <a:ext cx="1267" cy="10584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088835" y="100045"/>
            <a:ext cx="190831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88835" y="5604545"/>
            <a:ext cx="190831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811478" y="566670"/>
                <a:ext cx="18830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800" b="1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478" y="566670"/>
                <a:ext cx="1883025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202685" y="566670"/>
                <a:ext cx="19866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685" y="566670"/>
                <a:ext cx="198660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202685" y="5125793"/>
                <a:ext cx="19866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685" y="5125793"/>
                <a:ext cx="1986608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811478" y="5125794"/>
                <a:ext cx="18830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478" y="5125794"/>
                <a:ext cx="1883025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9487622" y="2846232"/>
            <a:ext cx="18830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97377" y="2859110"/>
            <a:ext cx="19866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551851" y="1395636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𝑂𝐹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851" y="1395636"/>
                <a:ext cx="96050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452997" y="1641079"/>
            <a:ext cx="11489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765774" y="2999704"/>
                <a:ext cx="12191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𝐸𝐵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5774" y="2999704"/>
                <a:ext cx="1219199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452997" y="4353524"/>
            <a:ext cx="11489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551850" y="464278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𝑂𝐶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850" y="4642784"/>
                <a:ext cx="96050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3486539" y="1641079"/>
            <a:ext cx="111952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064281" y="2999703"/>
                <a:ext cx="123610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𝐶𝐸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281" y="2999703"/>
                <a:ext cx="1236108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486538" y="4353523"/>
            <a:ext cx="111952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557" y="1994767"/>
            <a:ext cx="3333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Vectors Spider 3</a:t>
            </a: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3174" y="2533771"/>
            <a:ext cx="1979532" cy="18359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299851" y="4129539"/>
                <a:ext cx="2258565" cy="8849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𝑂𝐴</m:t>
                          </m:r>
                        </m:e>
                      </m:acc>
                      <m:r>
                        <a:rPr lang="en-GB" sz="2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bar>
                        <m:barPr>
                          <m:ctrlPr>
                            <a:rPr lang="en-GB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400" b="1" i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</m:oMath>
                  </m:oMathPara>
                </a14:m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𝑂𝐵</m:t>
                          </m:r>
                        </m:e>
                      </m:acc>
                      <m:r>
                        <a:rPr lang="en-GB" sz="2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bar>
                        <m:barPr>
                          <m:ctrlPr>
                            <a:rPr lang="en-GB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400" b="1" i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9851" y="4129539"/>
                <a:ext cx="2258565" cy="88492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9140676" y="1876940"/>
                <a:ext cx="257691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𝑂𝐵𝐶𝐷𝐸𝐴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is a regular hexagon</a:t>
                </a:r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0676" y="1876940"/>
                <a:ext cx="2576914" cy="830997"/>
              </a:xfrm>
              <a:prstGeom prst="rect">
                <a:avLst/>
              </a:prstGeom>
              <a:blipFill>
                <a:blip r:embed="rId12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0" y="4174435"/>
                <a:ext cx="3242352" cy="8484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Describe all vectors in terms of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</m:e>
                    </m:ba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</m:ba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74435"/>
                <a:ext cx="3242352" cy="848437"/>
              </a:xfrm>
              <a:prstGeom prst="rect">
                <a:avLst/>
              </a:prstGeom>
              <a:blipFill>
                <a:blip r:embed="rId13"/>
                <a:stretch>
                  <a:fillRect t="-5755" b="-143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03039" y="2357397"/>
            <a:ext cx="2482440" cy="21886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285479" y="1738645"/>
            <a:ext cx="1526000" cy="6187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85479" y="3432220"/>
            <a:ext cx="2202143" cy="195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85479" y="4533180"/>
            <a:ext cx="1526000" cy="5926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189294" y="1738646"/>
            <a:ext cx="1613745" cy="618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189294" y="4546052"/>
            <a:ext cx="1613745" cy="5797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583985" y="3445098"/>
            <a:ext cx="2219054" cy="66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992" y="1272020"/>
            <a:ext cx="1267" cy="10853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992" y="4546052"/>
            <a:ext cx="1267" cy="10584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88835" y="100045"/>
                <a:ext cx="19083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835" y="100045"/>
                <a:ext cx="1908313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88835" y="5604545"/>
                <a:ext cx="19083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835" y="5604545"/>
                <a:ext cx="1908313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811478" y="566670"/>
                <a:ext cx="18830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800" b="1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478" y="566670"/>
                <a:ext cx="1883025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202685" y="566670"/>
                <a:ext cx="19866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685" y="566670"/>
                <a:ext cx="1986608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202685" y="5125793"/>
                <a:ext cx="19866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685" y="5125793"/>
                <a:ext cx="1986608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811478" y="5125794"/>
                <a:ext cx="18830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478" y="5125794"/>
                <a:ext cx="1883025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487622" y="2846232"/>
                <a:ext cx="18830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7622" y="2846232"/>
                <a:ext cx="1883025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597377" y="2859110"/>
                <a:ext cx="19866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377" y="2859110"/>
                <a:ext cx="1986608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551851" y="1395636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𝑂𝐹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851" y="1395636"/>
                <a:ext cx="96050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452997" y="1641079"/>
                <a:ext cx="11489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997" y="1641079"/>
                <a:ext cx="1148984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765774" y="2999704"/>
                <a:ext cx="12191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𝐸𝐵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5774" y="2999704"/>
                <a:ext cx="1219199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452997" y="4353524"/>
                <a:ext cx="11489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𝐶𝐵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997" y="4353524"/>
                <a:ext cx="1148984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551850" y="464278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𝑂𝐶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850" y="4642784"/>
                <a:ext cx="960503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86539" y="1641079"/>
                <a:ext cx="111952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𝐷𝑂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539" y="1641079"/>
                <a:ext cx="111952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064281" y="2999703"/>
                <a:ext cx="123610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𝐶𝐸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281" y="2999703"/>
                <a:ext cx="1236108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86538" y="4353523"/>
                <a:ext cx="111952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𝐷𝐴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538" y="4353523"/>
                <a:ext cx="1119524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2557" y="1756231"/>
            <a:ext cx="33339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Vectors Spider 3 - Answers</a:t>
            </a: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53174" y="2533771"/>
            <a:ext cx="1979532" cy="18359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299851" y="4129539"/>
                <a:ext cx="2258565" cy="8849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𝑂𝐴</m:t>
                          </m:r>
                        </m:e>
                      </m:acc>
                      <m:r>
                        <a:rPr lang="en-GB" sz="2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bar>
                        <m:barPr>
                          <m:ctrlPr>
                            <a:rPr lang="en-GB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400" b="1" i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𝐚</m:t>
                          </m:r>
                        </m:e>
                      </m:bar>
                    </m:oMath>
                  </m:oMathPara>
                </a14:m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𝑂𝐵</m:t>
                          </m:r>
                        </m:e>
                      </m:acc>
                      <m:r>
                        <a:rPr lang="en-GB" sz="2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bar>
                        <m:barPr>
                          <m:ctrlPr>
                            <a:rPr lang="en-GB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400" b="1" i="0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</m:e>
                      </m:bar>
                    </m:oMath>
                  </m:oMathPara>
                </a14:m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9851" y="4129539"/>
                <a:ext cx="2258565" cy="88492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9140676" y="1876940"/>
                <a:ext cx="257691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𝑂𝐵𝐶𝐷𝐸𝐴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is a regular hexagon</a:t>
                </a:r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0676" y="1876940"/>
                <a:ext cx="2576914" cy="830997"/>
              </a:xfrm>
              <a:prstGeom prst="rect">
                <a:avLst/>
              </a:prstGeom>
              <a:blipFill>
                <a:blip r:embed="rId20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0" y="4174435"/>
                <a:ext cx="3242352" cy="8484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Describe all vectors in terms of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</m:e>
                    </m:ba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</m:ba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74435"/>
                <a:ext cx="3242352" cy="848437"/>
              </a:xfrm>
              <a:prstGeom prst="rect">
                <a:avLst/>
              </a:prstGeom>
              <a:blipFill>
                <a:blip r:embed="rId21"/>
                <a:stretch>
                  <a:fillRect t="-5755" b="-143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480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64502" y="2357397"/>
            <a:ext cx="2891029" cy="21886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455531" y="1738643"/>
            <a:ext cx="1392877" cy="618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455531" y="3432220"/>
            <a:ext cx="2032091" cy="195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455531" y="4546052"/>
            <a:ext cx="1382451" cy="5992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189296" y="1738646"/>
            <a:ext cx="1375206" cy="618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189297" y="4535509"/>
            <a:ext cx="1375205" cy="5902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583985" y="3445098"/>
            <a:ext cx="1980517" cy="66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10017" y="1272020"/>
            <a:ext cx="6471" cy="10853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10017" y="4546052"/>
            <a:ext cx="6471" cy="10584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035827" y="100045"/>
            <a:ext cx="196132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35827" y="5604545"/>
            <a:ext cx="196132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837982" y="566670"/>
                <a:ext cx="18830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7982" y="566670"/>
                <a:ext cx="1883025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202685" y="566670"/>
                <a:ext cx="19866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bar>
                        <m:bar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685" y="566670"/>
                <a:ext cx="198660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202685" y="5125793"/>
                <a:ext cx="19866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685" y="5125793"/>
                <a:ext cx="1986608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837982" y="5125794"/>
                <a:ext cx="18830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bar>
                        <m:bar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7982" y="5125794"/>
                <a:ext cx="1883025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9487622" y="2846232"/>
            <a:ext cx="18830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97377" y="2859110"/>
            <a:ext cx="19866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538599" y="1395636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𝑂𝑅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9" y="1395636"/>
                <a:ext cx="96050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572265" y="1641079"/>
            <a:ext cx="11489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871790" y="2999704"/>
                <a:ext cx="12191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𝑄𝑂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1790" y="2999704"/>
                <a:ext cx="1219199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572265" y="4353524"/>
            <a:ext cx="11489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538598" y="464278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𝑃𝑀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8" y="4642784"/>
                <a:ext cx="96050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3327515" y="1641079"/>
            <a:ext cx="111952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31761" y="2999703"/>
                <a:ext cx="123610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𝑄𝑁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1761" y="2999703"/>
                <a:ext cx="1236108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327514" y="4353523"/>
            <a:ext cx="111952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557" y="1994767"/>
            <a:ext cx="3174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Vectors Spider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0" y="4174435"/>
                <a:ext cx="324235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Describe all vectors in terms of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</m:ba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𝐪</m:t>
                        </m:r>
                      </m:e>
                    </m:ba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74435"/>
                <a:ext cx="3242352" cy="910634"/>
              </a:xfrm>
              <a:prstGeom prst="rect">
                <a:avLst/>
              </a:prstGeom>
              <a:blipFill>
                <a:blip r:embed="rId10"/>
                <a:stretch>
                  <a:fillRect t="-5369" b="-67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/>
              <p:cNvSpPr txBox="1"/>
              <p:nvPr/>
            </p:nvSpPr>
            <p:spPr>
              <a:xfrm>
                <a:off x="8817438" y="4093476"/>
                <a:ext cx="3202284" cy="9530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𝑂𝑃</m:t>
                        </m:r>
                      </m:e>
                    </m:acc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ctrlP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</m:ba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𝑂𝑄</m:t>
                        </m:r>
                      </m:e>
                    </m:acc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bar>
                      <m:barPr>
                        <m:ctrlP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𝐪</m:t>
                        </m:r>
                      </m:e>
                    </m:bar>
                  </m:oMath>
                </a14:m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𝑃𝑁</m:t>
                        </m:r>
                      </m:e>
                    </m:acc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:</m:t>
                    </m:r>
                    <m:acc>
                      <m:accPr>
                        <m:chr m:val="⃗"/>
                        <m:ctrlP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3:1</m:t>
                    </m:r>
                  </m:oMath>
                </a14:m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7438" y="4093476"/>
                <a:ext cx="3202284" cy="953018"/>
              </a:xfrm>
              <a:prstGeom prst="rect">
                <a:avLst/>
              </a:prstGeom>
              <a:blipFill rotWithShape="0">
                <a:blip r:embed="rId11"/>
                <a:stretch>
                  <a:fillRect t="-3846" b="-14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8721249" y="1876940"/>
                <a:ext cx="347075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𝑃𝑅𝑄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is a parallelogram.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is the midpoint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𝑄𝑅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1249" y="1876940"/>
                <a:ext cx="3470751" cy="830997"/>
              </a:xfrm>
              <a:prstGeom prst="rect">
                <a:avLst/>
              </a:prstGeom>
              <a:blipFill>
                <a:blip r:embed="rId12"/>
                <a:stretch>
                  <a:fillRect t="-5882" r="-1054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4258" y="2671309"/>
            <a:ext cx="2821983" cy="157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7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64502" y="2357397"/>
            <a:ext cx="2891029" cy="21886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455531" y="1738643"/>
            <a:ext cx="1392877" cy="618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455531" y="3432220"/>
            <a:ext cx="2032091" cy="195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455531" y="4546052"/>
            <a:ext cx="1382451" cy="5992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189296" y="1738646"/>
            <a:ext cx="1375206" cy="6187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189297" y="4535509"/>
            <a:ext cx="1375205" cy="5902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583985" y="3445098"/>
            <a:ext cx="1980517" cy="66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10017" y="1272020"/>
            <a:ext cx="6471" cy="10853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10017" y="4546052"/>
            <a:ext cx="6471" cy="10584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35827" y="100045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5827" y="100045"/>
                <a:ext cx="196132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35827" y="5604545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bar>
                        <m:bar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5827" y="5604545"/>
                <a:ext cx="196132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837982" y="566670"/>
                <a:ext cx="18830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7982" y="566670"/>
                <a:ext cx="1883025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202685" y="566670"/>
                <a:ext cx="19866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bar>
                        <m:bar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685" y="566670"/>
                <a:ext cx="1986608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202685" y="5125793"/>
                <a:ext cx="19866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685" y="5125793"/>
                <a:ext cx="1986608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837982" y="5125794"/>
                <a:ext cx="18830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bar>
                        <m:bar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7982" y="5125794"/>
                <a:ext cx="1883025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487622" y="2846232"/>
                <a:ext cx="18830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bar>
                        <m:bar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7622" y="2846232"/>
                <a:ext cx="1883025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597377" y="2859110"/>
                <a:ext cx="19866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</m:ba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bar>
                        <m:bar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ba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377" y="2859110"/>
                <a:ext cx="1986608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538599" y="1395636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𝑂𝑅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9" y="1395636"/>
                <a:ext cx="96050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572265" y="1641079"/>
                <a:ext cx="11489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𝑃𝑄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265" y="1641079"/>
                <a:ext cx="1148984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871790" y="2999704"/>
                <a:ext cx="12191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𝑄𝑂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1790" y="2999704"/>
                <a:ext cx="1219199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572265" y="4353524"/>
                <a:ext cx="11489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𝑂𝑀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265" y="4353524"/>
                <a:ext cx="1148984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538598" y="464278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𝑃𝑀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8" y="4642784"/>
                <a:ext cx="960503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27515" y="1641079"/>
                <a:ext cx="111952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𝑁𝑀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15" y="1641079"/>
                <a:ext cx="111952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31761" y="2999703"/>
                <a:ext cx="123610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𝑄𝑁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1761" y="2999703"/>
                <a:ext cx="1236108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27514" y="4353523"/>
                <a:ext cx="111952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𝑂𝑁</m:t>
                          </m:r>
                        </m:e>
                      </m:acc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14" y="4353523"/>
                <a:ext cx="1119524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2557" y="1756231"/>
            <a:ext cx="31749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Vectors Spider 4 -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0" y="4174435"/>
                <a:ext cx="324235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Describe all vectors in terms of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</m:ba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𝐪</m:t>
                        </m:r>
                      </m:e>
                    </m:ba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74435"/>
                <a:ext cx="3242352" cy="910634"/>
              </a:xfrm>
              <a:prstGeom prst="rect">
                <a:avLst/>
              </a:prstGeom>
              <a:blipFill>
                <a:blip r:embed="rId18"/>
                <a:stretch>
                  <a:fillRect t="-5369" b="-67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/>
              <p:cNvSpPr txBox="1"/>
              <p:nvPr/>
            </p:nvSpPr>
            <p:spPr>
              <a:xfrm>
                <a:off x="8817438" y="4093476"/>
                <a:ext cx="3202284" cy="9530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𝑂𝑃</m:t>
                        </m:r>
                      </m:e>
                    </m:acc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ctrlP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</m:ba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𝑂𝑄</m:t>
                        </m:r>
                      </m:e>
                    </m:acc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bar>
                      <m:barPr>
                        <m:ctrlP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GB" sz="2400" b="1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𝐪</m:t>
                        </m:r>
                      </m:e>
                    </m:bar>
                  </m:oMath>
                </a14:m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𝑃𝑁</m:t>
                        </m:r>
                      </m:e>
                    </m:acc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:</m:t>
                    </m:r>
                    <m:acc>
                      <m:accPr>
                        <m:chr m:val="⃗"/>
                        <m:ctrlP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3:1</m:t>
                    </m:r>
                  </m:oMath>
                </a14:m>
                <a:endParaRPr lang="en-GB" sz="24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7438" y="4093476"/>
                <a:ext cx="3202284" cy="953018"/>
              </a:xfrm>
              <a:prstGeom prst="rect">
                <a:avLst/>
              </a:prstGeom>
              <a:blipFill rotWithShape="0">
                <a:blip r:embed="rId19"/>
                <a:stretch>
                  <a:fillRect t="-3846" b="-14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8721249" y="1876940"/>
                <a:ext cx="347075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𝑃𝑅𝑄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is a parallelogram.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is the midpoint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𝑄𝑅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1249" y="1876940"/>
                <a:ext cx="3470751" cy="830997"/>
              </a:xfrm>
              <a:prstGeom prst="rect">
                <a:avLst/>
              </a:prstGeom>
              <a:blipFill>
                <a:blip r:embed="rId20"/>
                <a:stretch>
                  <a:fillRect t="-5882" r="-1054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04258" y="2671309"/>
            <a:ext cx="2821983" cy="157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8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19471" y="2544037"/>
                <a:ext cx="3005401" cy="184299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F55DA17E-FB75-4322-B604-C4161422033C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9471" y="2544037"/>
                <a:ext cx="3005401" cy="1842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197354" y="1732671"/>
            <a:ext cx="1999656" cy="8113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624872" y="3432220"/>
            <a:ext cx="2248282" cy="333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97354" y="4387028"/>
            <a:ext cx="1999656" cy="738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955640" y="1732671"/>
            <a:ext cx="2076818" cy="8113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933265" y="4387028"/>
            <a:ext cx="2110499" cy="738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350332" y="3445098"/>
            <a:ext cx="2269139" cy="204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107307" y="1378036"/>
            <a:ext cx="14865" cy="1166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107307" y="4387028"/>
            <a:ext cx="14865" cy="11380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30512" y="206061"/>
                <a:ext cx="215359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0ECCAB5-7148-4837-A81C-C70E794F8718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512" y="206061"/>
                <a:ext cx="215359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30512" y="5525033"/>
                <a:ext cx="215359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1C71B03-12DE-42A8-90DF-E0620D2683E1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512" y="5525033"/>
                <a:ext cx="2153590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197010" y="566670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36543D1-6B07-47AB-A1B9-555D7CB4172B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7010" y="566670"/>
                <a:ext cx="206612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30410" y="566670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FE65EFAF-C146-4A33-9A63-0746C4E85B9B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0" y="566670"/>
                <a:ext cx="212523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30410" y="5125793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05E33F1-14CB-4EEE-B388-DE5E705D66B2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410" y="5125793"/>
                <a:ext cx="2125230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197010" y="5125794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1DB6CE6-FA59-4F11-ACA7-55D3379065F9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7010" y="5125794"/>
                <a:ext cx="206612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73154" y="2846232"/>
                <a:ext cx="2066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8EEA16C-F862-482F-9704-37836E422845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3154" y="2846232"/>
                <a:ext cx="2066124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25102" y="2859110"/>
                <a:ext cx="212523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770E2589-8123-41F7-8E8E-6D2816D2727A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02" y="2859110"/>
                <a:ext cx="2125230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219001" y="1433848"/>
                <a:ext cx="1578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FDCDE6C-8523-4E07-98D9-9A2A128D101D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9001" y="1433848"/>
                <a:ext cx="1578204" cy="865029"/>
              </a:xfrm>
              <a:prstGeom prst="rect">
                <a:avLst/>
              </a:prstGeom>
              <a:blipFill>
                <a:blip r:embed="rId11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711551" y="1866363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2F2F83F-E2DF-4298-A8D3-C69C49F1DB3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551" y="1866363"/>
                <a:ext cx="1398781" cy="865029"/>
              </a:xfrm>
              <a:prstGeom prst="rect">
                <a:avLst/>
              </a:prstGeom>
              <a:blipFill>
                <a:blip r:embed="rId12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994887" y="2999704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F39663E-6677-4DAF-9368-FF02F7A8761C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887" y="2999704"/>
                <a:ext cx="1398781" cy="865029"/>
              </a:xfrm>
              <a:prstGeom prst="rect">
                <a:avLst/>
              </a:prstGeom>
              <a:blipFill>
                <a:blip r:embed="rId13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711551" y="4154744"/>
                <a:ext cx="1398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BDDEF28-FF12-49EA-A603-D3F1CB1D42B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551" y="4154744"/>
                <a:ext cx="1398781" cy="865029"/>
              </a:xfrm>
              <a:prstGeom prst="rect">
                <a:avLst/>
              </a:prstGeom>
              <a:blipFill>
                <a:blip r:embed="rId14"/>
                <a:stretch>
                  <a:fillRect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14122" y="4523516"/>
                <a:ext cx="1578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084C00F-BC19-4662-95D7-BBC6639C4BFA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122" y="4523516"/>
                <a:ext cx="1578204" cy="865029"/>
              </a:xfrm>
              <a:prstGeom prst="rect">
                <a:avLst/>
              </a:prstGeom>
              <a:blipFill>
                <a:blip r:embed="rId15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075724" y="186636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973B616-4F6C-47EA-B176-57F3463AACF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724" y="1866363"/>
                <a:ext cx="1376203" cy="865029"/>
              </a:xfrm>
              <a:prstGeom prst="rect">
                <a:avLst/>
              </a:prstGeom>
              <a:blipFill>
                <a:blip r:embed="rId16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729072" y="299970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30986D1-B324-41EB-83D4-EE06C084961C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072" y="2999703"/>
                <a:ext cx="1376203" cy="865029"/>
              </a:xfrm>
              <a:prstGeom prst="rect">
                <a:avLst/>
              </a:prstGeom>
              <a:blipFill>
                <a:blip r:embed="rId17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075723" y="4154743"/>
                <a:ext cx="1376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E0F2648-0294-4800-B438-92A8DAC8D5C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723" y="4154743"/>
                <a:ext cx="1376203" cy="865029"/>
              </a:xfrm>
              <a:prstGeom prst="rect">
                <a:avLst/>
              </a:prstGeom>
              <a:blipFill>
                <a:blip r:embed="rId18"/>
                <a:stretch>
                  <a:fillRect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86" y="1732671"/>
            <a:ext cx="3074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Vectors Spider - Blank</a:t>
            </a:r>
          </a:p>
        </p:txBody>
      </p:sp>
    </p:spTree>
    <p:extLst>
      <p:ext uri="{BB962C8B-B14F-4D97-AF65-F5344CB8AC3E}">
        <p14:creationId xmlns:p14="http://schemas.microsoft.com/office/powerpoint/2010/main" val="2439339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199</Words>
  <Application>Microsoft Office PowerPoint</Application>
  <PresentationFormat>Widescreen</PresentationFormat>
  <Paragraphs>160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33</cp:revision>
  <dcterms:created xsi:type="dcterms:W3CDTF">2016-09-18T17:13:39Z</dcterms:created>
  <dcterms:modified xsi:type="dcterms:W3CDTF">2018-02-08T09:20:51Z</dcterms:modified>
</cp:coreProperties>
</file>