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1" r:id="rId6"/>
    <p:sldId id="263" r:id="rId7"/>
    <p:sldId id="264" r:id="rId8"/>
    <p:sldId id="265" r:id="rId9"/>
    <p:sldId id="258" r:id="rId10"/>
    <p:sldId id="267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09/10/2017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18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16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1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25.png"/><Relationship Id="rId12" Type="http://schemas.openxmlformats.org/officeDocument/2006/relationships/image" Target="../media/image39.png"/><Relationship Id="rId17" Type="http://schemas.openxmlformats.org/officeDocument/2006/relationships/image" Target="../media/image33.png"/><Relationship Id="rId2" Type="http://schemas.openxmlformats.org/officeDocument/2006/relationships/image" Target="../media/image22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9.png"/><Relationship Id="rId18" Type="http://schemas.openxmlformats.org/officeDocument/2006/relationships/image" Target="../media/image61.png"/><Relationship Id="rId3" Type="http://schemas.openxmlformats.org/officeDocument/2006/relationships/image" Target="../media/image14.png"/><Relationship Id="rId7" Type="http://schemas.openxmlformats.org/officeDocument/2006/relationships/image" Target="../media/image45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43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47.png"/><Relationship Id="rId5" Type="http://schemas.openxmlformats.org/officeDocument/2006/relationships/image" Target="../media/image55.png"/><Relationship Id="rId15" Type="http://schemas.openxmlformats.org/officeDocument/2006/relationships/image" Target="../media/image60.png"/><Relationship Id="rId10" Type="http://schemas.openxmlformats.org/officeDocument/2006/relationships/image" Target="../media/image58.png"/><Relationship Id="rId4" Type="http://schemas.openxmlformats.org/officeDocument/2006/relationships/image" Target="../media/image44.png"/><Relationship Id="rId9" Type="http://schemas.openxmlformats.org/officeDocument/2006/relationships/image" Target="../media/image57.png"/><Relationship Id="rId14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62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63.png"/><Relationship Id="rId5" Type="http://schemas.openxmlformats.org/officeDocument/2006/relationships/image" Target="../media/image73.png"/><Relationship Id="rId15" Type="http://schemas.openxmlformats.org/officeDocument/2006/relationships/image" Target="../media/image67.png"/><Relationship Id="rId10" Type="http://schemas.openxmlformats.org/officeDocument/2006/relationships/image" Target="../media/image5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90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12" Type="http://schemas.openxmlformats.org/officeDocument/2006/relationships/image" Target="../media/image8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9.png"/><Relationship Id="rId5" Type="http://schemas.openxmlformats.org/officeDocument/2006/relationships/image" Target="../media/image81.png"/><Relationship Id="rId10" Type="http://schemas.openxmlformats.org/officeDocument/2006/relationships/image" Target="../media/image84.png"/><Relationship Id="rId4" Type="http://schemas.openxmlformats.org/officeDocument/2006/relationships/image" Target="../media/image80.png"/><Relationship Id="rId9" Type="http://schemas.openxmlformats.org/officeDocument/2006/relationships/image" Target="../media/image88.png"/><Relationship Id="rId14" Type="http://schemas.openxmlformats.org/officeDocument/2006/relationships/image" Target="../media/image8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97.png"/><Relationship Id="rId3" Type="http://schemas.openxmlformats.org/officeDocument/2006/relationships/image" Target="../media/image79.png"/><Relationship Id="rId7" Type="http://schemas.openxmlformats.org/officeDocument/2006/relationships/image" Target="../media/image94.png"/><Relationship Id="rId12" Type="http://schemas.openxmlformats.org/officeDocument/2006/relationships/image" Target="../media/image8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6.png"/><Relationship Id="rId5" Type="http://schemas.openxmlformats.org/officeDocument/2006/relationships/image" Target="../media/image92.png"/><Relationship Id="rId10" Type="http://schemas.openxmlformats.org/officeDocument/2006/relationships/image" Target="../media/image84.png"/><Relationship Id="rId4" Type="http://schemas.openxmlformats.org/officeDocument/2006/relationships/image" Target="../media/image80.png"/><Relationship Id="rId9" Type="http://schemas.openxmlformats.org/officeDocument/2006/relationships/image" Target="../media/image95.png"/><Relationship Id="rId14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7079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90079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1671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1671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8582" y="2999704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582" y="2999704"/>
                <a:ext cx="131671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1671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1671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7" y="1866363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1866363"/>
                <a:ext cx="131671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319452" y="2999703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(0.5)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452" y="2999703"/>
                <a:ext cx="131671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1671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16710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997711"/>
            <a:ext cx="3809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1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16711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1671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8582" y="2999704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8582" y="2999704"/>
                <a:ext cx="1316711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16711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16711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16711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319452" y="2999703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(0.5)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452" y="2999703"/>
                <a:ext cx="1316711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1671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16711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759175"/>
            <a:ext cx="3809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1 - Answers</a:t>
            </a:r>
          </a:p>
        </p:txBody>
      </p:sp>
    </p:spTree>
    <p:extLst>
      <p:ext uri="{BB962C8B-B14F-4D97-AF65-F5344CB8AC3E}">
        <p14:creationId xmlns:p14="http://schemas.microsoft.com/office/powerpoint/2010/main" val="4012107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=7−2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7079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90079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(0.5)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997711"/>
            <a:ext cx="3809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2 </a:t>
            </a:r>
          </a:p>
        </p:txBody>
      </p:sp>
    </p:spTree>
    <p:extLst>
      <p:ext uri="{BB962C8B-B14F-4D97-AF65-F5344CB8AC3E}">
        <p14:creationId xmlns:p14="http://schemas.microsoft.com/office/powerpoint/2010/main" val="3173435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=7−2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(0.5)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759175"/>
            <a:ext cx="3809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2 - Answers</a:t>
            </a:r>
          </a:p>
        </p:txBody>
      </p:sp>
    </p:spTree>
    <p:extLst>
      <p:ext uri="{BB962C8B-B14F-4D97-AF65-F5344CB8AC3E}">
        <p14:creationId xmlns:p14="http://schemas.microsoft.com/office/powerpoint/2010/main" val="278142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8294649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95387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7079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90079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        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2010963"/>
            <a:ext cx="3809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3</a:t>
            </a:r>
          </a:p>
        </p:txBody>
      </p:sp>
    </p:spTree>
    <p:extLst>
      <p:ext uri="{BB962C8B-B14F-4D97-AF65-F5344CB8AC3E}">
        <p14:creationId xmlns:p14="http://schemas.microsoft.com/office/powerpoint/2010/main" val="138388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̇"/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acc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(4)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759175"/>
            <a:ext cx="3809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3 - Answers</a:t>
            </a:r>
          </a:p>
        </p:txBody>
      </p:sp>
    </p:spTree>
    <p:extLst>
      <p:ext uri="{BB962C8B-B14F-4D97-AF65-F5344CB8AC3E}">
        <p14:creationId xmlns:p14="http://schemas.microsoft.com/office/powerpoint/2010/main" val="2428376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94649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95387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95387" y="512579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94649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7079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90079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(7)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997711"/>
            <a:ext cx="3809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4</a:t>
            </a:r>
          </a:p>
        </p:txBody>
      </p:sp>
    </p:spTree>
    <p:extLst>
      <p:ext uri="{BB962C8B-B14F-4D97-AF65-F5344CB8AC3E}">
        <p14:creationId xmlns:p14="http://schemas.microsoft.com/office/powerpoint/2010/main" val="231631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16" y="2859111"/>
                <a:ext cx="2506137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353" y="1738645"/>
            <a:ext cx="991296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3353" y="3432220"/>
            <a:ext cx="1667440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353" y="4031085"/>
            <a:ext cx="975203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759144" y="1738645"/>
            <a:ext cx="1038072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59144" y="4018207"/>
            <a:ext cx="1038071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153835" y="3445098"/>
            <a:ext cx="164338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992" y="1378036"/>
            <a:ext cx="7293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992" y="4031086"/>
            <a:ext cx="7293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387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649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793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079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1" y="1647424"/>
                <a:ext cx="135646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1866363"/>
                <a:ext cx="1356468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(5)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5330" y="2999704"/>
                <a:ext cx="1356468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965" y="4154744"/>
                <a:ext cx="1356468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(7)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610" y="4377744"/>
                <a:ext cx="1356468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8" y="1866363"/>
                <a:ext cx="1356468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(−3)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48" y="2999703"/>
                <a:ext cx="1356468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27" y="4154743"/>
                <a:ext cx="1356468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0" y="1759175"/>
            <a:ext cx="3809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4 - Answers</a:t>
            </a:r>
          </a:p>
        </p:txBody>
      </p:sp>
    </p:spTree>
    <p:extLst>
      <p:ext uri="{BB962C8B-B14F-4D97-AF65-F5344CB8AC3E}">
        <p14:creationId xmlns:p14="http://schemas.microsoft.com/office/powerpoint/2010/main" val="65466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𝑓𝑔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6" y="962646"/>
            <a:ext cx="1204648" cy="1896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48669" y="1616988"/>
                <a:ext cx="20471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669" y="1616988"/>
                <a:ext cx="204716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48668" y="4367634"/>
                <a:ext cx="20471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668" y="4367634"/>
                <a:ext cx="204716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0572" y="3152710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5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10028933" y="5865818"/>
            <a:ext cx="2951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0324110" y="5285581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10026596" y="962647"/>
            <a:ext cx="2975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0324110" y="37665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1787745" y="5859694"/>
            <a:ext cx="281531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19441" y="5273706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1808876" y="962646"/>
            <a:ext cx="269933" cy="74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40572" y="38405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𝑓𝑔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6" y="962646"/>
            <a:ext cx="1204648" cy="1896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48669" y="1616988"/>
                <a:ext cx="20471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669" y="1616988"/>
                <a:ext cx="204716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48668" y="4367634"/>
                <a:ext cx="20471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668" y="4367634"/>
                <a:ext cx="204716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4705" y="290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5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10028933" y="5865818"/>
            <a:ext cx="2951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324110" y="528558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10" y="5285581"/>
                <a:ext cx="156830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10026596" y="962647"/>
            <a:ext cx="2975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324110" y="37665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10" y="376659"/>
                <a:ext cx="156830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1787745" y="5859694"/>
            <a:ext cx="281531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19441" y="5273706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41" y="5273706"/>
                <a:ext cx="156830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1808876" y="962646"/>
            <a:ext cx="269933" cy="74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240572" y="38405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72" y="384059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6291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𝑔𝑓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6" y="962646"/>
            <a:ext cx="1204648" cy="1896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4705" y="3154190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6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10028933" y="5865818"/>
            <a:ext cx="2951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0324110" y="5285581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10026596" y="962647"/>
            <a:ext cx="2975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0324110" y="37665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1787745" y="5859694"/>
            <a:ext cx="281531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19441" y="5273706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1808876" y="962646"/>
            <a:ext cx="269933" cy="74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240572" y="38405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000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𝑔𝑓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(−1)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6" y="962646"/>
            <a:ext cx="1204648" cy="1896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4705" y="290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6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10028933" y="5865818"/>
            <a:ext cx="295177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324110" y="528558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10" y="5285581"/>
                <a:ext cx="1568304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10026596" y="962647"/>
            <a:ext cx="297514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324110" y="37665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10" y="376659"/>
                <a:ext cx="1568304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1787745" y="5859694"/>
            <a:ext cx="281531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19441" y="5273706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41" y="5273706"/>
                <a:ext cx="1568304" cy="11719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276" y="5428817"/>
                <a:ext cx="1970460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1808876" y="962646"/>
            <a:ext cx="269933" cy="74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240572" y="38405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72" y="384059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09" y="530131"/>
                <a:ext cx="196092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055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7" y="962646"/>
            <a:ext cx="1204648" cy="1896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blipFill>
                <a:blip r:embed="rId4"/>
                <a:stretch>
                  <a:fillRect l="-31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blipFill>
                <a:blip r:embed="rId5"/>
                <a:stretch>
                  <a:fillRect l="-31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4705" y="290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7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6"/>
                <a:stretch>
                  <a:fillRect l="-31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7"/>
                <a:stretch>
                  <a:fillRect l="-31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974574" y="5428817"/>
                <a:ext cx="20651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574" y="5428817"/>
                <a:ext cx="2065162" cy="865029"/>
              </a:xfrm>
              <a:prstGeom prst="rect">
                <a:avLst/>
              </a:prstGeom>
              <a:blipFill>
                <a:blip r:embed="rId8"/>
                <a:stretch>
                  <a:fillRect l="-2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1974575" y="530131"/>
                <a:ext cx="20651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575" y="530131"/>
                <a:ext cx="206516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3746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965772"/>
            <a:ext cx="1280562" cy="18933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31086"/>
            <a:ext cx="1282899" cy="18347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9737" y="962646"/>
            <a:ext cx="1204648" cy="1896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39736" y="4031086"/>
            <a:ext cx="1204648" cy="18302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1616988"/>
                <a:ext cx="2088102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441" y="4367635"/>
                <a:ext cx="2088102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60" y="1616988"/>
                <a:ext cx="192433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59" y="4367634"/>
                <a:ext cx="192433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4705" y="290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Functions Spider 7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587" y="5433303"/>
                <a:ext cx="1933346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250" y="533257"/>
                <a:ext cx="1933346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974574" y="5428817"/>
                <a:ext cx="20651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574" y="5428817"/>
                <a:ext cx="2065162" cy="865029"/>
              </a:xfrm>
              <a:prstGeom prst="rect">
                <a:avLst/>
              </a:prstGeom>
              <a:blipFill>
                <a:blip r:embed="rId8"/>
                <a:stretch>
                  <a:fillRect l="-2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1974575" y="530131"/>
                <a:ext cx="20651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575" y="530131"/>
                <a:ext cx="206516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944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750</Words>
  <Application>Microsoft Office PowerPoint</Application>
  <PresentationFormat>Widescreen</PresentationFormat>
  <Paragraphs>191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23</cp:revision>
  <dcterms:created xsi:type="dcterms:W3CDTF">2016-09-18T17:13:39Z</dcterms:created>
  <dcterms:modified xsi:type="dcterms:W3CDTF">2017-10-09T19:14:20Z</dcterms:modified>
</cp:coreProperties>
</file>