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4" r:id="rId5"/>
    <p:sldId id="262" r:id="rId6"/>
    <p:sldId id="265" r:id="rId7"/>
    <p:sldId id="263" r:id="rId8"/>
    <p:sldId id="266" r:id="rId9"/>
    <p:sldId id="259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09/08/2017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0.png"/><Relationship Id="rId18" Type="http://schemas.openxmlformats.org/officeDocument/2006/relationships/image" Target="../media/image170.png"/><Relationship Id="rId3" Type="http://schemas.openxmlformats.org/officeDocument/2006/relationships/image" Target="../media/image210.png"/><Relationship Id="rId7" Type="http://schemas.openxmlformats.org/officeDocument/2006/relationships/image" Target="../media/image60.png"/><Relationship Id="rId12" Type="http://schemas.openxmlformats.org/officeDocument/2006/relationships/image" Target="../media/image111.png"/><Relationship Id="rId17" Type="http://schemas.openxmlformats.org/officeDocument/2006/relationships/image" Target="../media/image160.png"/><Relationship Id="rId2" Type="http://schemas.openxmlformats.org/officeDocument/2006/relationships/image" Target="../media/image110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100.png"/><Relationship Id="rId5" Type="http://schemas.openxmlformats.org/officeDocument/2006/relationships/image" Target="../media/image41.png"/><Relationship Id="rId15" Type="http://schemas.openxmlformats.org/officeDocument/2006/relationships/image" Target="../media/image140.png"/><Relationship Id="rId10" Type="http://schemas.openxmlformats.org/officeDocument/2006/relationships/image" Target="../media/image90.png"/><Relationship Id="rId4" Type="http://schemas.openxmlformats.org/officeDocument/2006/relationships/image" Target="../media/image310.png"/><Relationship Id="rId9" Type="http://schemas.openxmlformats.org/officeDocument/2006/relationships/image" Target="../media/image80.png"/><Relationship Id="rId14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0.png"/><Relationship Id="rId18" Type="http://schemas.openxmlformats.org/officeDocument/2006/relationships/image" Target="../media/image34.png"/><Relationship Id="rId21" Type="http://schemas.openxmlformats.org/officeDocument/2006/relationships/image" Target="../media/image37.png"/><Relationship Id="rId12" Type="http://schemas.openxmlformats.org/officeDocument/2006/relationships/image" Target="../media/image280.png"/><Relationship Id="rId17" Type="http://schemas.openxmlformats.org/officeDocument/2006/relationships/image" Target="../media/image330.png"/><Relationship Id="rId2" Type="http://schemas.openxmlformats.org/officeDocument/2006/relationships/image" Target="../media/image180.png"/><Relationship Id="rId16" Type="http://schemas.openxmlformats.org/officeDocument/2006/relationships/image" Target="../media/image320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24" Type="http://schemas.openxmlformats.org/officeDocument/2006/relationships/image" Target="../media/image40.png"/><Relationship Id="rId5" Type="http://schemas.openxmlformats.org/officeDocument/2006/relationships/image" Target="../media/image211.png"/><Relationship Id="rId15" Type="http://schemas.openxmlformats.org/officeDocument/2006/relationships/image" Target="../media/image311.png"/><Relationship Id="rId23" Type="http://schemas.openxmlformats.org/officeDocument/2006/relationships/image" Target="../media/image39.png"/><Relationship Id="rId10" Type="http://schemas.openxmlformats.org/officeDocument/2006/relationships/image" Target="../media/image260.png"/><Relationship Id="rId19" Type="http://schemas.openxmlformats.org/officeDocument/2006/relationships/image" Target="../media/image35.png"/><Relationship Id="rId9" Type="http://schemas.openxmlformats.org/officeDocument/2006/relationships/image" Target="../media/image250.png"/><Relationship Id="rId14" Type="http://schemas.openxmlformats.org/officeDocument/2006/relationships/image" Target="../media/image300.png"/><Relationship Id="rId2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Polygons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955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1028908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17846" y="3445098"/>
            <a:ext cx="164326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681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681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996258" y="206061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96258" y="5525033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44260" y="566670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Pentagon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16059" y="566670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16059" y="5125793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Decagon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844260" y="5125794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20404" y="2846232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10751" y="2859110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2"/>
                <a:stretch>
                  <a:fillRect r="-12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09661" y="186636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000" dirty="0">
                <a:solidFill>
                  <a:schemeClr val="tx1"/>
                </a:solidFill>
              </a:rPr>
              <a:t>sides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blipFill>
                <a:blip r:embed="rId3"/>
                <a:stretch>
                  <a:fillRect r="-1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4"/>
                <a:stretch>
                  <a:fillRect r="-1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blipFill>
                <a:blip r:embed="rId5"/>
                <a:stretch>
                  <a:fillRect r="-12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6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blipFill>
                <a:blip r:embed="rId7"/>
                <a:stretch>
                  <a:fillRect r="-1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268413" y="415474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000" dirty="0">
                <a:solidFill>
                  <a:schemeClr val="tx1"/>
                </a:solidFill>
              </a:rPr>
              <a:t>sides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5973" y="2003685"/>
            <a:ext cx="298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1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Polygons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955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1028908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17846" y="3445098"/>
            <a:ext cx="164326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681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681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996258" y="206061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Triangle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96258" y="5525033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Octagon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44260" y="566670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Pentagon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16059" y="566670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Dodecagon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116059" y="5125793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Decagon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844260" y="5125794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Hexagon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520404" y="2846232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Quadrilateral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10751" y="2859110"/>
            <a:ext cx="210709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Nonagon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2"/>
                <a:stretch>
                  <a:fillRect r="-12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blipFill>
                <a:blip r:embed="rId3"/>
                <a:stretch>
                  <a:fillRect r="-245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blipFill>
                <a:blip r:embed="rId4"/>
                <a:stretch>
                  <a:fillRect r="-1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5"/>
                <a:stretch>
                  <a:fillRect r="-1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blipFill>
                <a:blip r:embed="rId6"/>
                <a:stretch>
                  <a:fillRect r="-12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7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blipFill>
                <a:blip r:embed="rId8"/>
                <a:stretch>
                  <a:fillRect r="-122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sides</a:t>
                </a: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9"/>
                <a:stretch>
                  <a:fillRect b="-137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5973" y="1738645"/>
            <a:ext cx="2988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1 - Answers</a:t>
            </a:r>
          </a:p>
        </p:txBody>
      </p:sp>
    </p:spTree>
    <p:extLst>
      <p:ext uri="{BB962C8B-B14F-4D97-AF65-F5344CB8AC3E}">
        <p14:creationId xmlns:p14="http://schemas.microsoft.com/office/powerpoint/2010/main" val="2407879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Triangles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No equal angles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76325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4517" y="3152710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2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8" y="5135453"/>
            <a:ext cx="205440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Equilateral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046408" y="528317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8" y="554083"/>
            <a:ext cx="205440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No equal sides</a:t>
            </a: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34517" y="5123578"/>
            <a:ext cx="200800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An angle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 l="-1020" r="-5102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533859" y="1140069"/>
            <a:ext cx="36548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25854" y="554081"/>
            <a:ext cx="200800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Isosceles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899342" y="70755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237902" y="52528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or name of the shape</a:t>
            </a: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Triangles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No equal angles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equal angles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 r="-510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equal angles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 r="-510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4517" y="2911400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2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8" y="5135453"/>
            <a:ext cx="205440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Equilateral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equal sides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 r="-510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8" y="554083"/>
            <a:ext cx="205440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Scalene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No equal sides</a:t>
            </a: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34517" y="5123578"/>
            <a:ext cx="200800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Right-angled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An angle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 l="-1020" r="-5102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538520" y="562717"/>
            <a:ext cx="2008005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Isosceles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equal sides</a:t>
                </a: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37902" y="52528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of the shape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90302" y="54052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or name of the shape</a:t>
            </a:r>
          </a:p>
        </p:txBody>
      </p:sp>
    </p:spTree>
    <p:extLst>
      <p:ext uri="{BB962C8B-B14F-4D97-AF65-F5344CB8AC3E}">
        <p14:creationId xmlns:p14="http://schemas.microsoft.com/office/powerpoint/2010/main" val="111176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03495" y="2859111"/>
            <a:ext cx="168855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Quadrilaterals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2047" y="1143196"/>
            <a:ext cx="1152024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2047" y="3432220"/>
            <a:ext cx="32712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2047" y="4031085"/>
            <a:ext cx="1154361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52024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18207"/>
            <a:ext cx="1161558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1641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1" y="2846232"/>
            <a:ext cx="167090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83451" y="2859110"/>
            <a:ext cx="175585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17572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angles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 t="-4762" r="-204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096812" y="1616988"/>
            <a:ext cx="147628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angles</a:t>
                </a: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 t="-4762" r="-255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 of equal angles</a:t>
                </a: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 t="-4762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99746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sides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 t="-5442" r="-204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equal sides</a:t>
                </a: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Trapezium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046408" y="528317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Rectangle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044071" y="710681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sides</a:t>
                </a: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 t="-5442" r="-255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Arrowhead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899342" y="70755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37902" y="52528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or name of the shape</a:t>
            </a:r>
          </a:p>
        </p:txBody>
      </p:sp>
    </p:spTree>
    <p:extLst>
      <p:ext uri="{BB962C8B-B14F-4D97-AF65-F5344CB8AC3E}">
        <p14:creationId xmlns:p14="http://schemas.microsoft.com/office/powerpoint/2010/main" val="3311935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03495" y="2859111"/>
            <a:ext cx="168855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Quadrilaterals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2047" y="1143196"/>
            <a:ext cx="1152024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2047" y="3432220"/>
            <a:ext cx="327123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2047" y="4031085"/>
            <a:ext cx="1154361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52024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18207"/>
            <a:ext cx="1161558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16418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1" y="2846232"/>
            <a:ext cx="167090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Parallelogram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83451" y="2859110"/>
            <a:ext cx="175585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Rhombus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equal angles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 r="-510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angles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 t="-4762" r="-204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096812" y="1616988"/>
                <a:ext cx="14762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equal angles and a reflex angle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812" y="1616988"/>
                <a:ext cx="1476287" cy="865029"/>
              </a:xfrm>
              <a:prstGeom prst="rect">
                <a:avLst/>
              </a:prstGeom>
              <a:blipFill>
                <a:blip r:embed="rId4"/>
                <a:stretch>
                  <a:fillRect t="-4762" r="-2024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angles</a:t>
                </a: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 t="-4762" r="-255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 of equal angles</a:t>
                </a: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 t="-4762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3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sides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 t="-5442" r="-204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equal sides</a:t>
                </a: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Trapezium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pair of parallel sides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t="-5442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Rectangle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pairs of equal sides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t="-5479" r="-3061" b="-123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Kite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pairs of equal sides</a:t>
                </a: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t="-5442" r="-255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Arrowhead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pairs of equal sides</a:t>
                </a: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t="-4762" r="-3061" b="-115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237902" y="52528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or name of the shape</a:t>
            </a:r>
          </a:p>
        </p:txBody>
      </p:sp>
    </p:spTree>
    <p:extLst>
      <p:ext uri="{BB962C8B-B14F-4D97-AF65-F5344CB8AC3E}">
        <p14:creationId xmlns:p14="http://schemas.microsoft.com/office/powerpoint/2010/main" val="408516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D shapes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2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A prism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1893" y="1984213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402661" y="2794371"/>
            <a:ext cx="2474678" cy="13123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All points on the surface are exactly the same distance from the centre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r="-25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Has a curved surface</a:t>
            </a: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237902" y="52528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or name of the shape</a:t>
            </a:r>
          </a:p>
        </p:txBody>
      </p:sp>
    </p:spTree>
    <p:extLst>
      <p:ext uri="{BB962C8B-B14F-4D97-AF65-F5344CB8AC3E}">
        <p14:creationId xmlns:p14="http://schemas.microsoft.com/office/powerpoint/2010/main" val="3507338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D shapes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2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Square-based pyramid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Sphere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faces</a:t>
                </a: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176324" y="4367634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A prism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4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402661" y="2794371"/>
            <a:ext cx="2474678" cy="13123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All points on the surface are exactly the same distance from the centre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Cube or cuboid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r="-25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Triangular prism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Cylinder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89808" y="5278689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Has a curved surface</a:t>
            </a: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62717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Tetrahedron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edges</a:t>
                </a: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237902" y="5252872"/>
            <a:ext cx="3620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chemeClr val="accent6">
                    <a:lumMod val="50000"/>
                  </a:schemeClr>
                </a:solidFill>
              </a:rPr>
              <a:t>Fill in the blanks with the properties or name of the shape</a:t>
            </a:r>
          </a:p>
        </p:txBody>
      </p:sp>
    </p:spTree>
    <p:extLst>
      <p:ext uri="{BB962C8B-B14F-4D97-AF65-F5344CB8AC3E}">
        <p14:creationId xmlns:p14="http://schemas.microsoft.com/office/powerpoint/2010/main" val="2876830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61114" y="285911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8448DAE-8D0D-435C-9A78-3CE982356DF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859111"/>
                <a:ext cx="156375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86BC831-F85E-4CB7-B90E-306015107AED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94A4245-B2F2-457B-8E91-FF7D78152DB1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17572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63A7920-57DB-4BB6-B315-4D8B1423C9D3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66670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67245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7D5366A-63FB-41AF-9B50-776506F96A36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459" y="566670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72459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54677A4-5531-4F08-96B4-C6D5DEDE234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459" y="5125793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17572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87317B8-DE24-4E86-8537-77728FD14AD2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125794"/>
                <a:ext cx="156375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493716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88A9697-26F4-49CB-9B80-ACA8ADB8E18F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716" y="2846232"/>
                <a:ext cx="156375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67151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728D88C-8CC0-4402-953D-67C04E3AFF2A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151" y="2859110"/>
                <a:ext cx="156375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65F3E48-D85F-4BC3-8C1C-A9DD2580815F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11"/>
                <a:stretch>
                  <a:fillRect l="-13580" r="-7407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FA73CC6-BE05-454D-85EB-BA674F289F3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blipFill>
                <a:blip r:embed="rId12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0A85891-EA52-4234-9729-B04641B119BD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blipFill>
                <a:blip r:embed="rId13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F3D443F-A4CB-4D16-94B9-CEDB9D22E08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14"/>
                <a:stretch>
                  <a:fillRect l="-12883" r="-7362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B40428E-6C16-4D77-B232-76641251720B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blipFill>
                <a:blip r:embed="rId15"/>
                <a:stretch>
                  <a:fillRect l="-13580" r="-7407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6C55A50-E2B8-48A4-BDBB-6D429243E68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16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511DEBC-9081-4339-AA0E-0685DD8BEFC2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blipFill>
                <a:blip r:embed="rId17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9F836B4-0FC9-49AB-B297-A285910AB46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18"/>
                <a:stretch>
                  <a:fillRect l="-12883" r="-7362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- Blank</a:t>
            </a:r>
          </a:p>
        </p:txBody>
      </p:sp>
    </p:spTree>
    <p:extLst>
      <p:ext uri="{BB962C8B-B14F-4D97-AF65-F5344CB8AC3E}">
        <p14:creationId xmlns:p14="http://schemas.microsoft.com/office/powerpoint/2010/main" val="1974346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4BCE18A-8287-4E89-80EE-B0879B0698F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EDE3D72-055D-4B30-A70A-0017E8AF3D2A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7637312-C564-4632-80C7-3167B0736473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DFF046A-E3C2-463A-9ADE-6FC3CC4401A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C02BF6F-7C9E-4E9D-9DCA-EF9D79AF9C6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9C3AABD-162E-42DB-9E91-2A80FC43258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4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191EB4-42F7-44FD-9EF4-98218566D59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49B441A-9E63-41FE-A5C1-BEBFE25CDBF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9BDB0D4-E8E8-41CB-9710-AAB22528D00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Shapes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2861B6B-D03F-4AB0-9D9D-3DBEF4EFB5C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84FE2FA-B90F-4C97-A441-363CD9C89BB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2BFE4A7-B531-47FB-9B81-39ACF8BA817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A449641-5D13-4093-90D1-32A283C9BDB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3A8BBF2-52AF-4391-A7A7-75AF27989827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2C5A69F-CB1F-4F7F-A5EF-2ACD04B2997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1297105-B123-433B-B3DA-3777297279AE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0CA355A-449A-45CD-9B7E-2005A7550A9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C201262-B691-4C0D-A91C-D1D47CC2F644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B6B0D48-5547-4E2B-A4A3-A6CB45104C5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5801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526</Words>
  <Application>Microsoft Office PowerPoint</Application>
  <PresentationFormat>Widescreen</PresentationFormat>
  <Paragraphs>157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15</cp:revision>
  <dcterms:created xsi:type="dcterms:W3CDTF">2016-09-18T17:13:39Z</dcterms:created>
  <dcterms:modified xsi:type="dcterms:W3CDTF">2017-08-09T23:38:03Z</dcterms:modified>
</cp:coreProperties>
</file>