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59" r:id="rId4"/>
    <p:sldId id="264" r:id="rId5"/>
    <p:sldId id="260" r:id="rId6"/>
    <p:sldId id="265" r:id="rId7"/>
    <p:sldId id="261" r:id="rId8"/>
    <p:sldId id="266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.png"/><Relationship Id="rId1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1.png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19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1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47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5" Type="http://schemas.openxmlformats.org/officeDocument/2006/relationships/image" Target="../media/image32.png"/><Relationship Id="rId10" Type="http://schemas.openxmlformats.org/officeDocument/2006/relationships/image" Target="../media/image43.png"/><Relationship Id="rId19" Type="http://schemas.openxmlformats.org/officeDocument/2006/relationships/image" Target="../media/image49.png"/><Relationship Id="rId4" Type="http://schemas.openxmlformats.org/officeDocument/2006/relationships/image" Target="../media/image39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18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17" Type="http://schemas.openxmlformats.org/officeDocument/2006/relationships/image" Target="../media/image55.png"/><Relationship Id="rId2" Type="http://schemas.openxmlformats.org/officeDocument/2006/relationships/image" Target="../media/image50.png"/><Relationship Id="rId16" Type="http://schemas.openxmlformats.org/officeDocument/2006/relationships/image" Target="../media/image66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63.png"/><Relationship Id="rId5" Type="http://schemas.openxmlformats.org/officeDocument/2006/relationships/image" Target="../media/image59.png"/><Relationship Id="rId15" Type="http://schemas.openxmlformats.org/officeDocument/2006/relationships/image" Target="../media/image54.png"/><Relationship Id="rId10" Type="http://schemas.openxmlformats.org/officeDocument/2006/relationships/image" Target="../media/image62.png"/><Relationship Id="rId19" Type="http://schemas.openxmlformats.org/officeDocument/2006/relationships/image" Target="../media/image68.png"/><Relationship Id="rId4" Type="http://schemas.openxmlformats.org/officeDocument/2006/relationships/image" Target="../media/image58.png"/><Relationship Id="rId9" Type="http://schemas.openxmlformats.org/officeDocument/2006/relationships/image" Target="../media/image52.png"/><Relationship Id="rId14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4.png"/><Relationship Id="rId18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83.png"/><Relationship Id="rId17" Type="http://schemas.openxmlformats.org/officeDocument/2006/relationships/image" Target="../media/image74.png"/><Relationship Id="rId2" Type="http://schemas.openxmlformats.org/officeDocument/2006/relationships/image" Target="../media/image69.png"/><Relationship Id="rId16" Type="http://schemas.openxmlformats.org/officeDocument/2006/relationships/image" Target="../media/image85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82.png"/><Relationship Id="rId5" Type="http://schemas.openxmlformats.org/officeDocument/2006/relationships/image" Target="../media/image78.png"/><Relationship Id="rId15" Type="http://schemas.openxmlformats.org/officeDocument/2006/relationships/image" Target="../media/image73.png"/><Relationship Id="rId10" Type="http://schemas.openxmlformats.org/officeDocument/2006/relationships/image" Target="../media/image81.png"/><Relationship Id="rId19" Type="http://schemas.openxmlformats.org/officeDocument/2006/relationships/image" Target="../media/image87.png"/><Relationship Id="rId4" Type="http://schemas.openxmlformats.org/officeDocument/2006/relationships/image" Target="../media/image77.png"/><Relationship Id="rId9" Type="http://schemas.openxmlformats.org/officeDocument/2006/relationships/image" Target="../media/image71.png"/><Relationship Id="rId1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97.png"/><Relationship Id="rId21" Type="http://schemas.openxmlformats.org/officeDocument/2006/relationships/image" Target="../media/image370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330.png"/><Relationship Id="rId2" Type="http://schemas.openxmlformats.org/officeDocument/2006/relationships/image" Target="../media/image88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11" Type="http://schemas.openxmlformats.org/officeDocument/2006/relationships/image" Target="../media/image93.png"/><Relationship Id="rId24" Type="http://schemas.openxmlformats.org/officeDocument/2006/relationships/image" Target="../media/image100.png"/><Relationship Id="rId5" Type="http://schemas.openxmlformats.org/officeDocument/2006/relationships/image" Target="../media/image210.png"/><Relationship Id="rId23" Type="http://schemas.openxmlformats.org/officeDocument/2006/relationships/image" Target="../media/image390.png"/><Relationship Id="rId10" Type="http://schemas.openxmlformats.org/officeDocument/2006/relationships/image" Target="../media/image92.png"/><Relationship Id="rId19" Type="http://schemas.openxmlformats.org/officeDocument/2006/relationships/image" Target="../media/image350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Rounded to nearest integer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2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76325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893" y="19974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5067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b="0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300.5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Rounded to nearest integer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𝟓𝟎𝟔𝟔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1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102.5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5067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𝟓𝟎𝟔𝟕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300.5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112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Rounded to nearest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1533" t="-3553" r="-95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4.695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9974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121.5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2.43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10.005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8259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Rounded to nearest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1533" t="-3553" r="-95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 r="-612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𝟗𝟗𝟓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4.695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𝟒𝟐𝟓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2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121.5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2.43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𝟒𝟑𝟓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10.005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3573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Rounded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4215" r="-9579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2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1500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76325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0.075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893" y="19974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75,000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0239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Rounded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4215" r="-9579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1500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0.075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3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𝟐𝟓𝟎𝟎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𝟎𝟖𝟓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75,000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58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Rounded to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4215" r="-9579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2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1650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76325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1893" y="19974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0.655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0.023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UB: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705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821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Rounded to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4215" r="-9579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1650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𝟔𝟗𝟓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19.5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𝟎𝟐𝟐𝟓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4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𝟏𝟕𝟓𝟎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0.655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0.023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𝟎𝟐𝟑𝟓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705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42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Rounded to </a:t>
                </a:r>
                <a14:m>
                  <m:oMath xmlns:m="http://schemas.openxmlformats.org/officeDocument/2006/math">
                    <a:fld id="{AC5256DF-8F19-4218-8BC3-EB7186350D6A}" type="mathplaceholder">
                      <a:rPr lang="en-GB" sz="280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l="-5747" t="-29442" r="-8046" b="-13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EEA9B57-7262-4007-9152-D4A9EFA31F2B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693DB8D-508C-4240-8991-616710BDA4EF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9384159-4D7D-4611-9324-4DD59888E02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B2C8783-2A49-4175-BFC0-7EDC58AC907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DB81D4A-FBDB-46BB-ACC0-550E41F17F8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1020" t="-25850" b="-204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B34AEA1-E690-4821-84AA-EF93A2424F2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701A542-0804-4E76-AC5C-CD666BCCEBB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2D1B6EE-A81E-4C0E-9EAD-468DF7FF710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1020" t="-25850" b="-204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Bounds Spider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2227248-FCDA-4FCA-8A22-2111BA680BD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8660238-3D01-4F74-BEC3-62548AA977F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3A17389-D692-4D21-8F53-2E55D7BDAEA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EED2392-3D8A-4B8C-B837-DC9CB0DA1BF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06FCF37-A570-4F5A-B535-5B73407E8A6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9FA30FD-36B6-4365-9E16-ADD2113CBCB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1020" t="-26712" b="-2054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502E366-7F50-4614-A39E-2229D5711927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BD84153-BD2F-4ECB-815B-4EF2558DB98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1020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6A14776-2FC2-4E4D-BD76-73EA33EA0CC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UB: </a:t>
                </a:r>
                <a14:m>
                  <m:oMath xmlns:m="http://schemas.openxmlformats.org/officeDocument/2006/math">
                    <a:fld id="{084F4471-2FD7-4482-8ECF-0C0183919902}" type="mathplaceholder"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t="-26531" b="-197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230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546</Words>
  <Application>Microsoft Office PowerPoint</Application>
  <PresentationFormat>Widescreen</PresentationFormat>
  <Paragraphs>245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16</cp:revision>
  <dcterms:created xsi:type="dcterms:W3CDTF">2016-09-18T17:13:39Z</dcterms:created>
  <dcterms:modified xsi:type="dcterms:W3CDTF">2017-08-09T22:26:18Z</dcterms:modified>
</cp:coreProperties>
</file>