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1" r:id="rId5"/>
    <p:sldId id="264" r:id="rId6"/>
    <p:sldId id="263" r:id="rId7"/>
    <p:sldId id="266" r:id="rId8"/>
    <p:sldId id="265" r:id="rId9"/>
    <p:sldId id="269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 snapToGrid="0">
      <p:cViewPr>
        <p:scale>
          <a:sx n="70" d="100"/>
          <a:sy n="70" d="100"/>
        </p:scale>
        <p:origin x="4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07/08/2017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18.png"/><Relationship Id="rId15" Type="http://schemas.openxmlformats.org/officeDocument/2006/relationships/image" Target="../media/image25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13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7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4.png"/><Relationship Id="rId3" Type="http://schemas.openxmlformats.org/officeDocument/2006/relationships/image" Target="../media/image27.png"/><Relationship Id="rId7" Type="http://schemas.openxmlformats.org/officeDocument/2006/relationships/image" Target="../media/image4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40.png"/><Relationship Id="rId15" Type="http://schemas.openxmlformats.org/officeDocument/2006/relationships/image" Target="../media/image46.png"/><Relationship Id="rId10" Type="http://schemas.openxmlformats.org/officeDocument/2006/relationships/image" Target="../media/image3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57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6.png"/><Relationship Id="rId2" Type="http://schemas.openxmlformats.org/officeDocument/2006/relationships/image" Target="../media/image47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5.png"/><Relationship Id="rId5" Type="http://schemas.openxmlformats.org/officeDocument/2006/relationships/image" Target="../media/image50.png"/><Relationship Id="rId1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Relationship Id="rId1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57.png"/><Relationship Id="rId3" Type="http://schemas.openxmlformats.org/officeDocument/2006/relationships/image" Target="../media/image61.png"/><Relationship Id="rId7" Type="http://schemas.openxmlformats.org/officeDocument/2006/relationships/image" Target="../media/image52.png"/><Relationship Id="rId12" Type="http://schemas.openxmlformats.org/officeDocument/2006/relationships/image" Target="../media/image67.png"/><Relationship Id="rId2" Type="http://schemas.openxmlformats.org/officeDocument/2006/relationships/image" Target="../media/image60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11" Type="http://schemas.openxmlformats.org/officeDocument/2006/relationships/image" Target="../media/image66.png"/><Relationship Id="rId5" Type="http://schemas.openxmlformats.org/officeDocument/2006/relationships/image" Target="../media/image62.png"/><Relationship Id="rId15" Type="http://schemas.openxmlformats.org/officeDocument/2006/relationships/image" Target="../media/image69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65.png"/><Relationship Id="rId14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9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8.png"/><Relationship Id="rId2" Type="http://schemas.openxmlformats.org/officeDocument/2006/relationships/image" Target="../media/image47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55.png"/><Relationship Id="rId5" Type="http://schemas.openxmlformats.org/officeDocument/2006/relationships/image" Target="../media/image72.png"/><Relationship Id="rId15" Type="http://schemas.openxmlformats.org/officeDocument/2006/relationships/image" Target="../media/image81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79.png"/><Relationship Id="rId3" Type="http://schemas.openxmlformats.org/officeDocument/2006/relationships/image" Target="../media/image84.png"/><Relationship Id="rId7" Type="http://schemas.openxmlformats.org/officeDocument/2006/relationships/image" Target="../media/image74.png"/><Relationship Id="rId12" Type="http://schemas.openxmlformats.org/officeDocument/2006/relationships/image" Target="../media/image90.png"/><Relationship Id="rId2" Type="http://schemas.openxmlformats.org/officeDocument/2006/relationships/image" Target="../media/image83.pn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89.png"/><Relationship Id="rId5" Type="http://schemas.openxmlformats.org/officeDocument/2006/relationships/image" Target="../media/image85.png"/><Relationship Id="rId15" Type="http://schemas.openxmlformats.org/officeDocument/2006/relationships/image" Target="../media/image9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88.png"/><Relationship Id="rId14" Type="http://schemas.openxmlformats.org/officeDocument/2006/relationships/image" Target="../media/image9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Exploding Ratio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1:2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£45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    :£     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:3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£40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£     :£24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: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   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:£12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2:1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£60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    :£    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£</m:t>
                      </m:r>
                      <m:r>
                        <a:rPr lang="en-GB" sz="2400" b="0" i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£5:£15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358095" y="3598258"/>
            <a:ext cx="3997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Exploding Ratio 1</a:t>
            </a:r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1:2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£45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£15:£30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2:3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£40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£16:£24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£30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£18:£12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2:1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£60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£40:£20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1:3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£20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£5:£15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3700" y="3762889"/>
            <a:ext cx="4781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Ratio 1 – Answers</a:t>
            </a:r>
          </a:p>
        </p:txBody>
      </p:sp>
    </p:spTree>
    <p:extLst>
      <p:ext uri="{BB962C8B-B14F-4D97-AF65-F5344CB8AC3E}">
        <p14:creationId xmlns:p14="http://schemas.microsoft.com/office/powerpoint/2010/main" val="382461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7:5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3.6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      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5:    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5.2</m:t>
                    </m:r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3.25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        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     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677268" y="5572467"/>
                <a:ext cx="261375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£13.50:£31.50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68" y="5572467"/>
                <a:ext cx="2613751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£32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    :£    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:12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358095" y="3598258"/>
            <a:ext cx="3997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Exploding Ratio 2</a:t>
            </a:r>
          </a:p>
        </p:txBody>
      </p:sp>
    </p:spTree>
    <p:extLst>
      <p:ext uri="{BB962C8B-B14F-4D97-AF65-F5344CB8AC3E}">
        <p14:creationId xmlns:p14="http://schemas.microsoft.com/office/powerpoint/2010/main" val="1536641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7:5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3.6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2.1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:1.5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8493" y="2866039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5:3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5.2</m:t>
                    </m:r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3.25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:1.95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:7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£45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677268" y="5572467"/>
                <a:ext cx="261375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£13.50:£31.50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68" y="5572467"/>
                <a:ext cx="2613751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3:5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£32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£12:£20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9:4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39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27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:12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713" y="5612064"/>
                <a:ext cx="2332607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3700" y="3762889"/>
            <a:ext cx="4781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Ratio 2 – Answers</a:t>
            </a:r>
          </a:p>
        </p:txBody>
      </p:sp>
    </p:spTree>
    <p:extLst>
      <p:ext uri="{BB962C8B-B14F-4D97-AF65-F5344CB8AC3E}">
        <p14:creationId xmlns:p14="http://schemas.microsoft.com/office/powerpoint/2010/main" val="1270069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554817" y="2866039"/>
                <a:ext cx="248787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10.5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:16.5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817" y="2866039"/>
                <a:ext cx="2487871" cy="1145059"/>
              </a:xfrm>
              <a:prstGeom prst="cloud">
                <a:avLst/>
              </a:prstGeom>
              <a:blipFill>
                <a:blip r:embed="rId4"/>
                <a:stretch>
                  <a:fillRect l="-242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</a:t>
                </a:r>
              </a:p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600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:140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</a:t>
                </a:r>
              </a:p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</a:t>
                </a:r>
              </a:p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2.4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:1.8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     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h𝑜𝑢𝑟𝑠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295505" y="5612064"/>
                <a:ext cx="38058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h𝑜𝑢𝑟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12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:48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2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5612064"/>
                <a:ext cx="3805879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358095" y="3598258"/>
            <a:ext cx="3997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Exploding Ratio 3</a:t>
            </a:r>
          </a:p>
        </p:txBody>
      </p:sp>
    </p:spTree>
    <p:extLst>
      <p:ext uri="{BB962C8B-B14F-4D97-AF65-F5344CB8AC3E}">
        <p14:creationId xmlns:p14="http://schemas.microsoft.com/office/powerpoint/2010/main" val="27623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7:11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27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554817" y="2866039"/>
                <a:ext cx="248787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10.5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:16.5</m:t>
                      </m:r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817" y="2866039"/>
                <a:ext cx="2487871" cy="1145059"/>
              </a:xfrm>
              <a:prstGeom prst="cloud">
                <a:avLst/>
              </a:prstGeom>
              <a:blipFill>
                <a:blip r:embed="rId4"/>
                <a:stretch>
                  <a:fillRect l="-242"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3:7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600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:140</m:t>
                      </m:r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4:5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1.8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:1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4:3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.2</m:t>
                    </m:r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2.4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:1.8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3:2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h𝑜𝑢𝑟𝑠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3700" y="3762889"/>
            <a:ext cx="4781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Ratio 3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Cloud 33"/>
              <p:cNvSpPr/>
              <p:nvPr/>
            </p:nvSpPr>
            <p:spPr>
              <a:xfrm>
                <a:off x="8295505" y="5612064"/>
                <a:ext cx="38058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h𝑜𝑢𝑟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12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:48 </m:t>
                      </m:r>
                      <m:r>
                        <a:rPr lang="en-GB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2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4" name="Cloud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5612064"/>
                <a:ext cx="3805879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8603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h𝑜𝑢𝑟𝑠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18713" y="2866039"/>
                <a:ext cx="268267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h𝑜𝑢𝑟𝑠</m:t>
                      </m:r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:24 </m:t>
                      </m:r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713" y="2866039"/>
                <a:ext cx="268267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825126" y="1326293"/>
                <a:ext cx="241556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:       :     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126" y="1326293"/>
                <a:ext cx="2415561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457204" y="646671"/>
                <a:ext cx="251253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</a:t>
                </a:r>
              </a:p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𝑚𝑖𝑛𝑠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4" y="646671"/>
                <a:ext cx="251253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310911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:20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𝑠𝑒𝑐𝑠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h𝑜𝑢𝑟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310911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04522" y="4149596"/>
                <a:ext cx="21637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     :    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522" y="4149596"/>
                <a:ext cx="2163767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78262" y="5572467"/>
                <a:ext cx="32127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:300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:45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5572467"/>
                <a:ext cx="3212757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</a:t>
                </a:r>
              </a:p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      :     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</a:t>
                </a:r>
              </a:p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      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662089" y="5612064"/>
                <a:ext cx="308923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:500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089" y="5612064"/>
                <a:ext cx="3089231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358095" y="3598258"/>
            <a:ext cx="3997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Exploding Ratio 4</a:t>
            </a:r>
          </a:p>
        </p:txBody>
      </p:sp>
    </p:spTree>
    <p:extLst>
      <p:ext uri="{BB962C8B-B14F-4D97-AF65-F5344CB8AC3E}">
        <p14:creationId xmlns:p14="http://schemas.microsoft.com/office/powerpoint/2010/main" val="567382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5:1</m:t>
                      </m:r>
                    </m:oMath>
                  </m:oMathPara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493" y="1338649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6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2.4 </m:t>
                    </m:r>
                    <m:r>
                      <a:rPr lang="en-GB" sz="24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h𝑜𝑢𝑟𝑠</m:t>
                    </m:r>
                  </m:oMath>
                </a14:m>
                <a:endParaRPr lang="en-GB" sz="2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18713" y="2866039"/>
                <a:ext cx="268267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h𝑜𝑢𝑟𝑠</m:t>
                      </m:r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:24 </m:t>
                      </m:r>
                      <m:r>
                        <a:rPr lang="en-GB" sz="2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</m:oMath>
                  </m:oMathPara>
                </a14:m>
                <a:endParaRPr lang="en-GB" sz="2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18713" y="2866039"/>
                <a:ext cx="2682671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2825126" y="1326293"/>
                <a:ext cx="241556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15:1:180</m:t>
                      </m:r>
                    </m:oMath>
                  </m:oMathPara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5126" y="1326293"/>
                <a:ext cx="2415561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457204" y="646671"/>
                <a:ext cx="251253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2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65. </m:t>
                    </m:r>
                    <m:acc>
                      <m:accPr>
                        <m:chr m:val="̇"/>
                        <m:ctrlPr>
                          <a:rPr lang="en-GB" sz="2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GB" sz="2400" b="0" i="1" smtClean="0">
                            <a:solidFill>
                              <a:schemeClr val="accent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acc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𝑚𝑖𝑛𝑠</m:t>
                    </m:r>
                  </m:oMath>
                </a14:m>
                <a:endParaRPr lang="en-GB" sz="2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4" y="646671"/>
                <a:ext cx="2512539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310911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𝑚𝑖𝑛𝑠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:20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𝑠𝑒𝑐𝑠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 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h𝑜𝑢𝑟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3109111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4704522" y="4149596"/>
                <a:ext cx="21637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8:2:3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4522" y="4149596"/>
                <a:ext cx="2163767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FF000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1.95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78262" y="5572467"/>
                <a:ext cx="32127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1.2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:300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𝑚𝑙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:45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5572467"/>
                <a:ext cx="3212757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1:20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Cloud 46"/>
              <p:cNvSpPr/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chemeClr val="accent4">
                        <a:lumMod val="75000"/>
                      </a:schemeClr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1.05</m:t>
                    </m:r>
                    <m:r>
                      <a:rPr lang="en-GB" sz="2400" b="0" i="1" smtClean="0">
                        <a:solidFill>
                          <a:schemeClr val="accent4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9854" y="24714"/>
                <a:ext cx="2125367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2:1:6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dirty="0">
                    <a:solidFill>
                      <a:srgbClr val="0070C0"/>
                    </a:solidFill>
                  </a:rPr>
                  <a:t>Share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4.5</m:t>
                    </m:r>
                    <m:r>
                      <a:rPr lang="en-GB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𝑘𝑔</m:t>
                    </m:r>
                  </m:oMath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4214" y="4522169"/>
                <a:ext cx="2434279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8662089" y="5612064"/>
                <a:ext cx="308923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:500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:3</m:t>
                      </m:r>
                      <m:r>
                        <a:rPr lang="en-GB" sz="2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GB" sz="24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2089" y="5612064"/>
                <a:ext cx="3089231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43700" y="3762889"/>
            <a:ext cx="4781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Ratio 4 – Answers</a:t>
            </a:r>
          </a:p>
        </p:txBody>
      </p:sp>
    </p:spTree>
    <p:extLst>
      <p:ext uri="{BB962C8B-B14F-4D97-AF65-F5344CB8AC3E}">
        <p14:creationId xmlns:p14="http://schemas.microsoft.com/office/powerpoint/2010/main" val="2411882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888493" y="2866039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069854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7454214" y="4522169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9418713" y="5612064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3700" y="3762889"/>
            <a:ext cx="4781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Ratio – Template</a:t>
            </a:r>
          </a:p>
        </p:txBody>
      </p:sp>
    </p:spTree>
    <p:extLst>
      <p:ext uri="{BB962C8B-B14F-4D97-AF65-F5344CB8AC3E}">
        <p14:creationId xmlns:p14="http://schemas.microsoft.com/office/powerpoint/2010/main" val="556897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9" y="2354650"/>
            <a:ext cx="738657" cy="8345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3" y="2177178"/>
            <a:ext cx="550794" cy="8575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4"/>
            <a:ext cx="131087" cy="18741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8978661" y="778160"/>
            <a:ext cx="1104454" cy="916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55493" y="3174042"/>
            <a:ext cx="992653" cy="3254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H="1" flipV="1">
            <a:off x="8191091" y="3890801"/>
            <a:ext cx="360806" cy="8313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9096927" y="5419645"/>
            <a:ext cx="791566" cy="52592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404617" y="2652584"/>
            <a:ext cx="2226843" cy="1243457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888493" y="2866039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069854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7454214" y="4522169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9418713" y="5612064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>
              <a:solidFill>
                <a:srgbClr val="0070C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3700" y="3762889"/>
            <a:ext cx="4781360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Exploding Ratio – Template</a:t>
            </a:r>
          </a:p>
        </p:txBody>
      </p:sp>
    </p:spTree>
    <p:extLst>
      <p:ext uri="{BB962C8B-B14F-4D97-AF65-F5344CB8AC3E}">
        <p14:creationId xmlns:p14="http://schemas.microsoft.com/office/powerpoint/2010/main" val="1297481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476</Words>
  <Application>Microsoft Office PowerPoint</Application>
  <PresentationFormat>Widescreen</PresentationFormat>
  <Paragraphs>154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Exploding Ratio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23</cp:revision>
  <dcterms:created xsi:type="dcterms:W3CDTF">2016-11-17T16:56:12Z</dcterms:created>
  <dcterms:modified xsi:type="dcterms:W3CDTF">2017-08-07T15:37:05Z</dcterms:modified>
</cp:coreProperties>
</file>