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6" r:id="rId4"/>
    <p:sldId id="265" r:id="rId5"/>
    <p:sldId id="264" r:id="rId6"/>
    <p:sldId id="267" r:id="rId7"/>
    <p:sldId id="268" r:id="rId8"/>
    <p:sldId id="262" r:id="rId9"/>
    <p:sldId id="271" r:id="rId10"/>
    <p:sldId id="272" r:id="rId11"/>
    <p:sldId id="270" r:id="rId12"/>
    <p:sldId id="269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8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image" Target="../media/image23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Properties of Number Explosions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i="1" dirty="0"/>
              <a:t>Can you fill in the blanks?</a:t>
            </a:r>
          </a:p>
          <a:p>
            <a:r>
              <a:rPr lang="en-GB" sz="2800" i="1" dirty="0"/>
              <a:t>There’s a choice of finding the numbers from the properties or vice versa.</a:t>
            </a:r>
          </a:p>
          <a:p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32243" y="840940"/>
            <a:ext cx="667034" cy="82477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79776" y="949196"/>
            <a:ext cx="786362" cy="7165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979776" y="3439297"/>
            <a:ext cx="0" cy="109626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445912" cy="198421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 am a cube number</a:t>
            </a:r>
          </a:p>
        </p:txBody>
      </p:sp>
      <p:sp>
        <p:nvSpPr>
          <p:cNvPr id="6" name="Cloud 5"/>
          <p:cNvSpPr/>
          <p:nvPr/>
        </p:nvSpPr>
        <p:spPr>
          <a:xfrm>
            <a:off x="9724996" y="4227310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two digit number</a:t>
            </a: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square number</a:t>
            </a: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cube number</a:t>
            </a: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7030A0"/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I am a square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I am greater than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I am an even number</a:t>
            </a: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I am a two digit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I am not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1 – Find the Number</a:t>
            </a:r>
          </a:p>
        </p:txBody>
      </p:sp>
    </p:spTree>
    <p:extLst>
      <p:ext uri="{BB962C8B-B14F-4D97-AF65-F5344CB8AC3E}">
        <p14:creationId xmlns:p14="http://schemas.microsoft.com/office/powerpoint/2010/main" val="3457148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32243" y="840940"/>
            <a:ext cx="667034" cy="82477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79776" y="949196"/>
            <a:ext cx="786362" cy="7165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979776" y="3439297"/>
            <a:ext cx="0" cy="109626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445912" cy="198421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24996" y="4227310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996" y="4227310"/>
                <a:ext cx="2293534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</m:oMath>
                  </m:oMathPara>
                </a14:m>
                <a:endParaRPr lang="en-GB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8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1 – Name the Properties</a:t>
            </a:r>
          </a:p>
        </p:txBody>
      </p:sp>
    </p:spTree>
    <p:extLst>
      <p:ext uri="{BB962C8B-B14F-4D97-AF65-F5344CB8AC3E}">
        <p14:creationId xmlns:p14="http://schemas.microsoft.com/office/powerpoint/2010/main" val="2754244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32243" y="840940"/>
            <a:ext cx="667034" cy="82477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79776" y="949196"/>
            <a:ext cx="786362" cy="7165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979776" y="3439297"/>
            <a:ext cx="0" cy="109626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445912" cy="198421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 am a cube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24996" y="4227310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996" y="4227310"/>
                <a:ext cx="229353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two digit number</a:t>
            </a: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square number</a:t>
            </a: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cube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</m:oMath>
                  </m:oMathPara>
                </a14:m>
                <a:endParaRPr lang="en-GB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7030A0"/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I am a square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I am greater than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I am an even number</a:t>
            </a: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I am a two digit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I am not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8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1 – Answers</a:t>
            </a:r>
          </a:p>
        </p:txBody>
      </p:sp>
    </p:spTree>
    <p:extLst>
      <p:ext uri="{BB962C8B-B14F-4D97-AF65-F5344CB8AC3E}">
        <p14:creationId xmlns:p14="http://schemas.microsoft.com/office/powerpoint/2010/main" val="2072834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32243" y="840940"/>
            <a:ext cx="667034" cy="82477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79776" y="949196"/>
            <a:ext cx="786362" cy="7165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979776" y="3439297"/>
            <a:ext cx="0" cy="109626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445912" cy="198421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135</m:t>
                    </m:r>
                  </m:oMath>
                </a14:m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 am a cube number</a:t>
            </a:r>
          </a:p>
        </p:txBody>
      </p:sp>
      <p:sp>
        <p:nvSpPr>
          <p:cNvPr id="6" name="Cloud 5"/>
          <p:cNvSpPr/>
          <p:nvPr/>
        </p:nvSpPr>
        <p:spPr>
          <a:xfrm>
            <a:off x="9724996" y="4227310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triangular number</a:t>
            </a: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I am a square number</a:t>
            </a: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I am a two digit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I am an odd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I am greater than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45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2 – Find the Number</a:t>
            </a:r>
          </a:p>
        </p:txBody>
      </p:sp>
    </p:spTree>
    <p:extLst>
      <p:ext uri="{BB962C8B-B14F-4D97-AF65-F5344CB8AC3E}">
        <p14:creationId xmlns:p14="http://schemas.microsoft.com/office/powerpoint/2010/main" val="2934504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32243" y="840940"/>
            <a:ext cx="667034" cy="82477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79776" y="949196"/>
            <a:ext cx="786362" cy="7165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979776" y="3439297"/>
            <a:ext cx="0" cy="109626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445912" cy="198421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24996" y="4227310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GB" sz="2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996" y="4227310"/>
                <a:ext cx="2293534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8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2 – Name the Properties</a:t>
            </a:r>
          </a:p>
        </p:txBody>
      </p:sp>
    </p:spTree>
    <p:extLst>
      <p:ext uri="{BB962C8B-B14F-4D97-AF65-F5344CB8AC3E}">
        <p14:creationId xmlns:p14="http://schemas.microsoft.com/office/powerpoint/2010/main" val="3884788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32243" y="840940"/>
            <a:ext cx="667034" cy="82477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79776" y="949196"/>
            <a:ext cx="786362" cy="7165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979776" y="3439297"/>
            <a:ext cx="0" cy="109626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445912" cy="198421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135</m:t>
                    </m:r>
                  </m:oMath>
                </a14:m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 am a cube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24996" y="4227310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GB" sz="2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996" y="4227310"/>
                <a:ext cx="229353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triangular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I am a square number</a:t>
            </a: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I am a two digit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I am an odd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I am greater than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45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8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2 – Answers</a:t>
            </a:r>
          </a:p>
        </p:txBody>
      </p:sp>
    </p:spTree>
    <p:extLst>
      <p:ext uri="{BB962C8B-B14F-4D97-AF65-F5344CB8AC3E}">
        <p14:creationId xmlns:p14="http://schemas.microsoft.com/office/powerpoint/2010/main" val="1568470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21283" y="961513"/>
            <a:ext cx="713326" cy="57253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92392" y="869794"/>
            <a:ext cx="734728" cy="83771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976730" y="3499491"/>
            <a:ext cx="13932" cy="96548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 am a two digit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 am a square number</a:t>
            </a: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220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triangular number</a:t>
            </a:r>
          </a:p>
        </p:txBody>
      </p:sp>
      <p:sp>
        <p:nvSpPr>
          <p:cNvPr id="9" name="Cloud 8"/>
          <p:cNvSpPr/>
          <p:nvPr/>
        </p:nvSpPr>
        <p:spPr>
          <a:xfrm>
            <a:off x="277042" y="2294238"/>
            <a:ext cx="239721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two digit number</a:t>
            </a: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7030A0"/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I am an even number</a:t>
            </a: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I am a triangular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I am a two digit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I am not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3 – Find the Number</a:t>
            </a:r>
          </a:p>
        </p:txBody>
      </p:sp>
    </p:spTree>
    <p:extLst>
      <p:ext uri="{BB962C8B-B14F-4D97-AF65-F5344CB8AC3E}">
        <p14:creationId xmlns:p14="http://schemas.microsoft.com/office/powerpoint/2010/main" val="2316231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21283" y="961513"/>
            <a:ext cx="713326" cy="57253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92392" y="869794"/>
            <a:ext cx="734728" cy="83771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976730" y="3499491"/>
            <a:ext cx="13932" cy="96548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277042" y="2294238"/>
            <a:ext cx="239721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3 – Name the Properties</a:t>
            </a:r>
          </a:p>
        </p:txBody>
      </p:sp>
    </p:spTree>
    <p:extLst>
      <p:ext uri="{BB962C8B-B14F-4D97-AF65-F5344CB8AC3E}">
        <p14:creationId xmlns:p14="http://schemas.microsoft.com/office/powerpoint/2010/main" val="411763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21283" y="961513"/>
            <a:ext cx="713326" cy="57253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92392" y="869794"/>
            <a:ext cx="734728" cy="83771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976730" y="3499491"/>
            <a:ext cx="13932" cy="96548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 am a two digit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 am a square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220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a triangular number</a:t>
            </a:r>
          </a:p>
        </p:txBody>
      </p:sp>
      <p:sp>
        <p:nvSpPr>
          <p:cNvPr id="9" name="Cloud 8"/>
          <p:cNvSpPr/>
          <p:nvPr/>
        </p:nvSpPr>
        <p:spPr>
          <a:xfrm>
            <a:off x="277042" y="2294238"/>
            <a:ext cx="239721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 am two digit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7030A0"/>
                    </a:solidFill>
                  </a:rPr>
                  <a:t>I am a factor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I am an even number</a:t>
            </a: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I am a triangular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I am a multiple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I am a two digit number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I am not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3 – Answers</a:t>
            </a:r>
          </a:p>
        </p:txBody>
      </p:sp>
    </p:spTree>
    <p:extLst>
      <p:ext uri="{BB962C8B-B14F-4D97-AF65-F5344CB8AC3E}">
        <p14:creationId xmlns:p14="http://schemas.microsoft.com/office/powerpoint/2010/main" val="3314433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21283" y="961513"/>
            <a:ext cx="713326" cy="57253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92392" y="869794"/>
            <a:ext cx="734728" cy="83771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961464" y="3499491"/>
            <a:ext cx="15266" cy="95792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1" y="2652584"/>
            <a:ext cx="21485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ysClr val="windowText" lastClr="000000"/>
                </a:solidFill>
              </a:rPr>
              <a:t>Fill in the blanks…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D6E31DD-DBB5-4B68-AA90-B5C2D41AD71F}" type="mathplaceholder">
                        <a:rPr lang="en-GB" sz="28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BCA70D8-3657-4759-BFB7-D30D9F07F919}" type="mathplaceholder">
                        <a:rPr lang="en-GB" sz="28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E6964FE-D3AB-4C37-A15A-67CB88AD80E3}" type="mathplaceholder">
                        <a:rPr lang="en-GB" sz="28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982C98F-76D2-4679-A4CA-7AEB5CE2AB47}" type="mathplaceholder"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n – Answers</a:t>
            </a:r>
          </a:p>
        </p:txBody>
      </p:sp>
    </p:spTree>
    <p:extLst>
      <p:ext uri="{BB962C8B-B14F-4D97-AF65-F5344CB8AC3E}">
        <p14:creationId xmlns:p14="http://schemas.microsoft.com/office/powerpoint/2010/main" val="1301526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21283" y="961513"/>
            <a:ext cx="713326" cy="57253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92392" y="869794"/>
            <a:ext cx="734728" cy="83771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– Blank</a:t>
            </a:r>
          </a:p>
        </p:txBody>
      </p:sp>
    </p:spTree>
    <p:extLst>
      <p:ext uri="{BB962C8B-B14F-4D97-AF65-F5344CB8AC3E}">
        <p14:creationId xmlns:p14="http://schemas.microsoft.com/office/powerpoint/2010/main" val="3654667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21283" y="869794"/>
            <a:ext cx="713326" cy="6642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92392" y="961513"/>
            <a:ext cx="734728" cy="7459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37170" y="87339"/>
            <a:ext cx="4781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Properties of Number - Blank</a:t>
            </a:r>
          </a:p>
        </p:txBody>
      </p:sp>
    </p:spTree>
    <p:extLst>
      <p:ext uri="{BB962C8B-B14F-4D97-AF65-F5344CB8AC3E}">
        <p14:creationId xmlns:p14="http://schemas.microsoft.com/office/powerpoint/2010/main" val="233617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589</Words>
  <Application>Microsoft Office PowerPoint</Application>
  <PresentationFormat>Widescreen</PresentationFormat>
  <Paragraphs>125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Properties of Number Explosions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18</cp:revision>
  <dcterms:created xsi:type="dcterms:W3CDTF">2016-11-17T16:56:12Z</dcterms:created>
  <dcterms:modified xsi:type="dcterms:W3CDTF">2017-08-02T13:33:47Z</dcterms:modified>
</cp:coreProperties>
</file>