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4" r:id="rId5"/>
    <p:sldId id="265" r:id="rId6"/>
    <p:sldId id="267" r:id="rId7"/>
    <p:sldId id="266" r:id="rId8"/>
    <p:sldId id="269" r:id="rId9"/>
    <p:sldId id="268" r:id="rId10"/>
    <p:sldId id="272" r:id="rId11"/>
    <p:sldId id="270" r:id="rId12"/>
    <p:sldId id="273" r:id="rId13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16/06/2017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4.png"/><Relationship Id="rId17" Type="http://schemas.openxmlformats.org/officeDocument/2006/relationships/image" Target="../media/image8.png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2.png"/><Relationship Id="rId5" Type="http://schemas.openxmlformats.org/officeDocument/2006/relationships/image" Target="../media/image24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0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12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45.png"/><Relationship Id="rId5" Type="http://schemas.openxmlformats.org/officeDocument/2006/relationships/image" Target="../media/image50.pn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6.png"/><Relationship Id="rId3" Type="http://schemas.openxmlformats.org/officeDocument/2006/relationships/image" Target="../media/image55.png"/><Relationship Id="rId7" Type="http://schemas.openxmlformats.org/officeDocument/2006/relationships/image" Target="../media/image64.png"/><Relationship Id="rId12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5.png"/><Relationship Id="rId5" Type="http://schemas.openxmlformats.org/officeDocument/2006/relationships/image" Target="../media/image62.png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7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70.png"/><Relationship Id="rId5" Type="http://schemas.openxmlformats.org/officeDocument/2006/relationships/image" Target="../media/image76.png"/><Relationship Id="rId10" Type="http://schemas.openxmlformats.org/officeDocument/2006/relationships/image" Target="../media/image69.png"/><Relationship Id="rId4" Type="http://schemas.openxmlformats.org/officeDocument/2006/relationships/image" Target="../media/image75.png"/><Relationship Id="rId9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Roll a fair, 6-sided dice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38645"/>
            <a:ext cx="175991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245050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1774362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403095" y="1760268"/>
            <a:ext cx="1858021" cy="10988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403095" y="4031085"/>
            <a:ext cx="187817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790251" y="3445098"/>
            <a:ext cx="247086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99232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232" y="566670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1831803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31803" y="512579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599232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75376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26495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495" y="2859110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51418" y="1647424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418" y="1647424"/>
                <a:ext cx="1194619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236570" y="1866363"/>
            <a:ext cx="119461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52813" y="2999704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813" y="2999704"/>
                <a:ext cx="1194619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99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36570" y="4154743"/>
                <a:ext cx="214453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𝑚𝑢𝑙𝑡𝑖𝑝𝑙𝑒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570" y="4154743"/>
                <a:ext cx="2144539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058698" y="4377744"/>
                <a:ext cx="19969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𝐹𝑎𝑐𝑡𝑜𝑟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6)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698" y="4377744"/>
                <a:ext cx="1996934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209815" y="1866363"/>
                <a:ext cx="20368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𝑙𝑒𝑠𝑠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815" y="1866363"/>
                <a:ext cx="203685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377952" y="3012583"/>
            <a:ext cx="119461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09296" y="4154743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𝑃𝑟𝑖𝑚𝑒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296" y="4154743"/>
                <a:ext cx="1194619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3483" r="-149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185953" y="1763382"/>
            <a:ext cx="2703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1</a:t>
            </a:r>
            <a:endParaRPr lang="en-GB" sz="3200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10253321" y="4054004"/>
            <a:ext cx="18973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Roll a fair, 6-sided dice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38645"/>
            <a:ext cx="175991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245050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1774362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403095" y="1760268"/>
            <a:ext cx="1858021" cy="10988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403095" y="4031085"/>
            <a:ext cx="1878175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790251" y="3445098"/>
            <a:ext cx="247086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599232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232" y="566670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831803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803" y="566670"/>
                <a:ext cx="156375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831803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803" y="5125793"/>
                <a:ext cx="156375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599232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232" y="5125794"/>
                <a:ext cx="156375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75376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376" y="2846232"/>
                <a:ext cx="156375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26495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495" y="2859110"/>
                <a:ext cx="156375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51418" y="1647424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418" y="1647424"/>
                <a:ext cx="1194619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36570" y="1866363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rgbClr val="FF0000"/>
                    </a:solidFill>
                  </a:rPr>
                  <a:t>Eg.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(6)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570" y="1866363"/>
                <a:ext cx="119461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52813" y="2999704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4)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813" y="2999704"/>
                <a:ext cx="1194619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99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36570" y="4154743"/>
                <a:ext cx="214453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𝑚𝑢𝑙𝑡𝑖𝑝𝑙𝑒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570" y="4154743"/>
                <a:ext cx="214453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058698" y="4377744"/>
                <a:ext cx="19969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𝐹𝑎𝑐𝑡𝑜𝑟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6)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698" y="4377744"/>
                <a:ext cx="1996934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209815" y="1866363"/>
                <a:ext cx="20368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𝑙𝑒𝑠𝑠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𝑡h𝑎𝑛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815" y="1866363"/>
                <a:ext cx="2036852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377952" y="3012583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err="1">
                    <a:solidFill>
                      <a:srgbClr val="FF0000"/>
                    </a:solidFill>
                  </a:rPr>
                  <a:t>Eg</a:t>
                </a:r>
                <a:r>
                  <a:rPr lang="en-GB" sz="2000" dirty="0">
                    <a:solidFill>
                      <a:srgbClr val="FF0000"/>
                    </a:solidFill>
                  </a:rPr>
                  <a:t>.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6)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952" y="3012583"/>
                <a:ext cx="1194619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09296" y="4154743"/>
                <a:ext cx="11946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𝑃𝑟𝑖𝑚𝑒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296" y="4154743"/>
                <a:ext cx="1194619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3483" r="-149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519677" y="1733217"/>
            <a:ext cx="36309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1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10253321" y="4054004"/>
            <a:ext cx="18973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7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40968" y="2644347"/>
            <a:ext cx="2216310" cy="16146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3 red, 4 blue, 5 green counters in a bag are picked at random.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51147" y="1738645"/>
            <a:ext cx="1671449" cy="905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57278" y="3432220"/>
            <a:ext cx="2341462" cy="19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61234" y="4258963"/>
            <a:ext cx="1661362" cy="866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9" y="1738645"/>
            <a:ext cx="1604527" cy="905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9" y="4258963"/>
            <a:ext cx="1594438" cy="866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461130" y="3445098"/>
            <a:ext cx="2479838" cy="6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22596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596" y="566670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1782771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8822596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498740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897374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374" y="2859110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272610" y="1866364"/>
            <a:ext cx="139635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91130" y="3006144"/>
                <a:ext cx="1396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𝑅𝑒𝑑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130" y="3006144"/>
                <a:ext cx="1396353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2564" r="-4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72610" y="4154745"/>
                <a:ext cx="18606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𝑅𝑒𝑑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𝐵𝑙𝑢𝑒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610" y="4154745"/>
                <a:ext cx="1860601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61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77212" y="1866364"/>
                <a:ext cx="14416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𝑂𝑟𝑎𝑛𝑔𝑒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212" y="1866364"/>
                <a:ext cx="144166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894982" y="2999704"/>
            <a:ext cx="15347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342573" y="4154744"/>
            <a:ext cx="147630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5823" y="514395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2</a:t>
            </a:r>
            <a:endParaRPr lang="en-GB" sz="3200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4818874" y="4418268"/>
            <a:ext cx="2449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6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40968" y="2644347"/>
            <a:ext cx="2216310" cy="16146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3 red, 4 blue, 5 green counters in a bag are picked at random and then replaced afterwards.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151147" y="1738645"/>
            <a:ext cx="1671449" cy="905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57278" y="3432220"/>
            <a:ext cx="2341462" cy="19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161234" y="4258963"/>
            <a:ext cx="1661362" cy="866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9" y="1738645"/>
            <a:ext cx="1604527" cy="905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9" y="4258963"/>
            <a:ext cx="1594438" cy="866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461130" y="3445098"/>
            <a:ext cx="2479838" cy="6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22596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596" y="566670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782771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66670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22596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596" y="5125794"/>
                <a:ext cx="156375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498740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8740" y="2846232"/>
                <a:ext cx="156375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897374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374" y="2859110"/>
                <a:ext cx="156375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72610" y="1866364"/>
                <a:ext cx="1396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𝐺𝑟𝑒𝑒𝑛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610" y="1866364"/>
                <a:ext cx="139635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91130" y="3006144"/>
                <a:ext cx="1396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𝑅𝑒𝑑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130" y="3006144"/>
                <a:ext cx="1396353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2564" r="-4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72610" y="4154745"/>
                <a:ext cx="18606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𝑅𝑒𝑑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𝐵𝑙𝑢𝑒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610" y="4154745"/>
                <a:ext cx="1860601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61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77212" y="1866364"/>
                <a:ext cx="14416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𝑂𝑟𝑎𝑛𝑔𝑒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212" y="1866364"/>
                <a:ext cx="144166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650517" y="2999704"/>
                <a:ext cx="211919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𝐺𝑟𝑒𝑒𝑛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𝑅𝑒𝑑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517" y="2999704"/>
                <a:ext cx="211919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062873" y="4154744"/>
                <a:ext cx="17560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𝐺𝑟𝑒𝑒𝑛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873" y="4154744"/>
                <a:ext cx="1756001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35823" y="514395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2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4818874" y="4418268"/>
            <a:ext cx="2449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82490" y="2833121"/>
            <a:ext cx="1934742" cy="12156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</a:t>
            </a:r>
            <a:r>
              <a:rPr lang="en-GB" sz="2000" dirty="0" smtClean="0">
                <a:solidFill>
                  <a:sysClr val="windowText" lastClr="000000"/>
                </a:solidFill>
              </a:rPr>
              <a:t> coin is flipped and a 6-sided dice rolled; both are unbiased.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17232" y="1738645"/>
            <a:ext cx="1582938" cy="1103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7232" y="3432220"/>
            <a:ext cx="2259082" cy="87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17232" y="4048727"/>
            <a:ext cx="1582938" cy="10770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8" y="1738645"/>
            <a:ext cx="1747812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8" y="4026911"/>
            <a:ext cx="1735962" cy="1098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741219" y="3440924"/>
            <a:ext cx="2341271" cy="4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600170" y="566670"/>
            <a:ext cx="19347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411786" y="566670"/>
                <a:ext cx="193474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786" y="566670"/>
                <a:ext cx="1934741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11786" y="5125793"/>
                <a:ext cx="193474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786" y="5125793"/>
                <a:ext cx="1934741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8600170" y="5125794"/>
            <a:ext cx="19347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76314" y="2846232"/>
                <a:ext cx="19347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314" y="2846232"/>
                <a:ext cx="193474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806478" y="2859110"/>
            <a:ext cx="193474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69400" y="1866364"/>
                <a:ext cx="18307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𝐻𝑒𝑎𝑑𝑠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&amp; 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400" y="1866364"/>
                <a:ext cx="183077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236204" y="3006144"/>
            <a:ext cx="183077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34897" y="4154745"/>
                <a:ext cx="28338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𝑇𝑎𝑖𝑙𝑠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𝑒𝑣𝑒𝑛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897" y="4154745"/>
                <a:ext cx="2833817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702" r="-8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346527" y="1866364"/>
            <a:ext cx="19174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51362" y="2999704"/>
                <a:ext cx="17493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𝐻𝑒𝑎𝑑𝑠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&amp; 7)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362" y="2999704"/>
                <a:ext cx="1749378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346527" y="4154744"/>
            <a:ext cx="191745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3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468899" y="5118629"/>
            <a:ext cx="3161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6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82490" y="2833121"/>
            <a:ext cx="1934742" cy="12156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</a:t>
            </a:r>
            <a:r>
              <a:rPr lang="en-GB" sz="2000" dirty="0" smtClean="0">
                <a:solidFill>
                  <a:sysClr val="windowText" lastClr="000000"/>
                </a:solidFill>
              </a:rPr>
              <a:t> coin is flipped and a 6-sided dice rolled; both are unbiased.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17232" y="1738645"/>
            <a:ext cx="1582938" cy="1103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7232" y="3432220"/>
            <a:ext cx="2259082" cy="87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17232" y="4048727"/>
            <a:ext cx="1582938" cy="10770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8" y="1738645"/>
            <a:ext cx="1747812" cy="1107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8" y="4026911"/>
            <a:ext cx="1735962" cy="1098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741219" y="3440924"/>
            <a:ext cx="2341271" cy="4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600170" y="566670"/>
                <a:ext cx="19347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566670"/>
                <a:ext cx="193474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411786" y="566670"/>
                <a:ext cx="193474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786" y="566670"/>
                <a:ext cx="1934741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11786" y="5125793"/>
                <a:ext cx="193474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786" y="5125793"/>
                <a:ext cx="1934741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600170" y="5125794"/>
                <a:ext cx="19347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5125794"/>
                <a:ext cx="193474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76314" y="2846232"/>
                <a:ext cx="19347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314" y="2846232"/>
                <a:ext cx="193474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806478" y="2859110"/>
                <a:ext cx="193474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78" y="2859110"/>
                <a:ext cx="1934741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69400" y="1866364"/>
                <a:ext cx="18307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𝐻𝑒𝑎𝑑𝑠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&amp; 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400" y="1866364"/>
                <a:ext cx="1830770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36204" y="3006144"/>
                <a:ext cx="18307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𝑇𝑎𝑖𝑙𝑠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6)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04" y="3006144"/>
                <a:ext cx="1830770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34897" y="4154745"/>
                <a:ext cx="28338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𝑇𝑎𝑖𝑙𝑠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𝑒𝑣𝑒𝑛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897" y="4154745"/>
                <a:ext cx="2833817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702" r="-8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850293" y="1866364"/>
                <a:ext cx="29160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𝑇𝑎𝑖𝑙𝑠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𝑚𝑢𝑙𝑡𝑖𝑝𝑙𝑒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293" y="1866364"/>
                <a:ext cx="2916059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6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51362" y="2999704"/>
                <a:ext cx="174937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𝐻𝑒𝑎𝑑𝑠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&amp; 7)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362" y="2999704"/>
                <a:ext cx="1749378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2850293" y="4154744"/>
                <a:ext cx="29160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𝐻𝑒𝑎𝑑𝑠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𝑜𝑑𝑑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293" y="4154744"/>
                <a:ext cx="2916060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0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</a:t>
            </a:r>
            <a:r>
              <a:rPr lang="en-GB" sz="3200" b="1" i="1" dirty="0"/>
              <a:t>3</a:t>
            </a:r>
            <a:r>
              <a:rPr lang="en-GB" sz="3200" b="1" i="1" dirty="0" smtClean="0"/>
              <a:t>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468899" y="5118629"/>
            <a:ext cx="3161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33319" y="2859111"/>
                <a:ext cx="19839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Two fair dice are rolled and the totals added to give a score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.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319" y="2859111"/>
                <a:ext cx="1983913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303" t="-7614" r="-2424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017232" y="1738646"/>
            <a:ext cx="1582938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7232" y="3432220"/>
            <a:ext cx="225908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17232" y="4018207"/>
            <a:ext cx="1582938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8" y="1738646"/>
            <a:ext cx="1704782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9" y="4018207"/>
            <a:ext cx="1686789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741219" y="3445098"/>
            <a:ext cx="22921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600170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782771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82771" y="512579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00170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76314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314" y="2846232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177463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463" y="2859110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87916" y="1866364"/>
                <a:ext cx="1630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916" y="1866364"/>
                <a:ext cx="163099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264102" y="3006144"/>
            <a:ext cx="16309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87916" y="4154745"/>
                <a:ext cx="1630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916" y="4154745"/>
                <a:ext cx="163099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01082" y="1866364"/>
                <a:ext cx="16820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&lt;8)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082" y="1866364"/>
                <a:ext cx="1682052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115179" y="2999704"/>
            <a:ext cx="155848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4601" y="4154744"/>
                <a:ext cx="155848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601" y="4154744"/>
                <a:ext cx="1558485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4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94340" y="4132813"/>
            <a:ext cx="19228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33319" y="2859111"/>
                <a:ext cx="19839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Two fair dice are rolled and the totals added to give a score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2000" dirty="0" smtClean="0">
                    <a:solidFill>
                      <a:sysClr val="windowText" lastClr="000000"/>
                    </a:solidFill>
                  </a:rPr>
                  <a:t>.</a:t>
                </a:r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319" y="2859111"/>
                <a:ext cx="1983913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303" t="-7614" r="-2424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017232" y="1738646"/>
            <a:ext cx="1582938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7232" y="3432220"/>
            <a:ext cx="225908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17232" y="4018207"/>
            <a:ext cx="1582938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46528" y="1738646"/>
            <a:ext cx="1704782" cy="11204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9" y="4018207"/>
            <a:ext cx="1686789" cy="11075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741219" y="3445098"/>
            <a:ext cx="22921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600170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566670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782771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66670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125793"/>
                <a:ext cx="156375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600170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5125794"/>
                <a:ext cx="156375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276314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314" y="2846232"/>
                <a:ext cx="156375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177463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463" y="2859110"/>
                <a:ext cx="156375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87916" y="1866364"/>
                <a:ext cx="1630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916" y="1866364"/>
                <a:ext cx="163099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264102" y="3006144"/>
                <a:ext cx="1630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102" y="3006144"/>
                <a:ext cx="163099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87916" y="4154745"/>
                <a:ext cx="1630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916" y="4154745"/>
                <a:ext cx="163099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01082" y="1866364"/>
                <a:ext cx="16820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&lt;8)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082" y="1866364"/>
                <a:ext cx="1682052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115179" y="2999704"/>
                <a:ext cx="155848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≥8)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5179" y="2999704"/>
                <a:ext cx="1558485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4601" y="4154744"/>
                <a:ext cx="155848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601" y="4154744"/>
                <a:ext cx="1558485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4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094340" y="4132813"/>
            <a:ext cx="19228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</a:p>
          <a:p>
            <a:pPr algn="ctr"/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4139" y="2660822"/>
            <a:ext cx="2068639" cy="15816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4</a:t>
            </a:r>
            <a:r>
              <a:rPr lang="en-GB" sz="2000" dirty="0" smtClean="0">
                <a:solidFill>
                  <a:sysClr val="windowText" lastClr="000000"/>
                </a:solidFill>
              </a:rPr>
              <a:t> mints, 6 toffees. Two sweets are picked at random and eaten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92778" y="1738645"/>
            <a:ext cx="1754531" cy="922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92778" y="3432220"/>
            <a:ext cx="2430675" cy="194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92778" y="4242486"/>
            <a:ext cx="1754531" cy="8833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255910" y="1738645"/>
            <a:ext cx="1768229" cy="922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255910" y="4242486"/>
            <a:ext cx="1768229" cy="8833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609416" y="3445098"/>
            <a:ext cx="2414723" cy="6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847309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92153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153" y="566670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692153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153" y="5125793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8847309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2345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45660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56134" y="1866364"/>
                <a:ext cx="16599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𝑚𝑖𝑛𝑡𝑠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134" y="1866364"/>
                <a:ext cx="1659962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97677" y="3009422"/>
                <a:ext cx="1763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𝑡𝑜𝑓𝑓𝑒𝑒𝑠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7677" y="3009422"/>
                <a:ext cx="1763740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56134" y="4154745"/>
                <a:ext cx="197024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134" y="4154745"/>
                <a:ext cx="1970244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2876840" y="1866364"/>
            <a:ext cx="20576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699347" y="2991177"/>
                <a:ext cx="22351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𝑚𝑖𝑛𝑡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347" y="2991177"/>
                <a:ext cx="2235117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617" r="-2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2876841" y="4154744"/>
            <a:ext cx="205762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</a:t>
            </a:r>
            <a:r>
              <a:rPr lang="en-GB" sz="3200" b="1" i="1" dirty="0"/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2013" y="5125790"/>
            <a:ext cx="3141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43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4139" y="2660822"/>
            <a:ext cx="2068639" cy="15816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4</a:t>
            </a:r>
            <a:r>
              <a:rPr lang="en-GB" sz="2000" dirty="0" smtClean="0">
                <a:solidFill>
                  <a:sysClr val="windowText" lastClr="000000"/>
                </a:solidFill>
              </a:rPr>
              <a:t> mints, 6 toffees. Two sweets are picked at random and eaten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92778" y="1738645"/>
            <a:ext cx="1754531" cy="922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92778" y="3432220"/>
            <a:ext cx="2430675" cy="194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92778" y="4242486"/>
            <a:ext cx="1754531" cy="8833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255910" y="1738645"/>
            <a:ext cx="1768229" cy="922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255910" y="4242486"/>
            <a:ext cx="1768229" cy="8833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609416" y="3445098"/>
            <a:ext cx="2414723" cy="6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84730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309" y="566670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92153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153" y="566670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692153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153" y="5125793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84730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309" y="5125794"/>
                <a:ext cx="156375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52345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3453" y="2846232"/>
                <a:ext cx="156375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045660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660" y="2859110"/>
                <a:ext cx="156375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56134" y="1866364"/>
                <a:ext cx="16599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𝑚𝑖𝑛𝑡𝑠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134" y="1866364"/>
                <a:ext cx="1659962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97677" y="3009422"/>
                <a:ext cx="176374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𝑡𝑜𝑓𝑓𝑒𝑒𝑠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7677" y="3009422"/>
                <a:ext cx="1763740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256134" y="4154745"/>
                <a:ext cx="197024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134" y="4154745"/>
                <a:ext cx="1970244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520778" y="1866364"/>
                <a:ext cx="24136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𝑡𝑜𝑓𝑓𝑒𝑒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778" y="1866364"/>
                <a:ext cx="2413686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2000" r="-75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699347" y="2991177"/>
                <a:ext cx="22351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𝑚𝑖𝑛𝑡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347" y="2991177"/>
                <a:ext cx="223511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617" r="-2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2876841" y="4154744"/>
                <a:ext cx="20576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𝑑𝑖𝑓𝑓𝑒𝑟𝑒𝑛𝑡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841" y="4154744"/>
                <a:ext cx="2057624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8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576108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5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472013" y="5125790"/>
            <a:ext cx="3141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6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6757" y="2667081"/>
            <a:ext cx="2545491" cy="15471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3 red, 4 blue, 5 green counters in a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bag. Two are </a:t>
            </a:r>
            <a:r>
              <a:rPr lang="en-GB" sz="2000" dirty="0">
                <a:solidFill>
                  <a:sysClr val="windowText" lastClr="000000"/>
                </a:solidFill>
              </a:rPr>
              <a:t>picked at random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and </a:t>
            </a:r>
            <a:r>
              <a:rPr lang="en-GB" sz="2000" u="sng" dirty="0" smtClean="0">
                <a:solidFill>
                  <a:sysClr val="windowText" lastClr="000000"/>
                </a:solidFill>
              </a:rPr>
              <a:t>not</a:t>
            </a:r>
            <a:r>
              <a:rPr lang="en-GB" sz="2000" dirty="0">
                <a:solidFill>
                  <a:sysClr val="windowText" lastClr="000000"/>
                </a:solidFill>
              </a:rPr>
              <a:t>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replaced.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282248" y="1507981"/>
            <a:ext cx="1317922" cy="1159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82248" y="3432220"/>
            <a:ext cx="2488341" cy="84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82248" y="4214199"/>
            <a:ext cx="1317922" cy="1101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62319" y="1507981"/>
            <a:ext cx="1374438" cy="1159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7" y="4214199"/>
            <a:ext cx="1390230" cy="11093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62277" y="3440640"/>
            <a:ext cx="2374480" cy="44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600170" y="336006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782771" y="336006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82771" y="5323505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00170" y="5315268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0589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98521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36515" y="1635700"/>
                <a:ext cx="14743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𝑏𝑙𝑢𝑒𝑠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515" y="1635700"/>
                <a:ext cx="1474318" cy="865029"/>
              </a:xfrm>
              <a:prstGeom prst="rect">
                <a:avLst/>
              </a:prstGeom>
              <a:blipFill rotWithShape="0">
                <a:blip r:embed="rId2"/>
                <a:stretch>
                  <a:fillRect l="-2834" r="-12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772362" y="3006144"/>
                <a:ext cx="15528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𝐵𝑙𝑢𝑒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𝐺𝑟𝑒𝑒𝑛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in that order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362" y="3006144"/>
                <a:ext cx="1552870" cy="865029"/>
              </a:xfrm>
              <a:prstGeom prst="rect">
                <a:avLst/>
              </a:prstGeom>
              <a:blipFill rotWithShape="0">
                <a:blip r:embed="rId3"/>
                <a:stretch>
                  <a:fillRect l="-3077" r="-46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36514" y="4352457"/>
                <a:ext cx="16636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𝐵𝑙𝑢𝑒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𝐺𝑟𝑒𝑒𝑛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in any order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514" y="4352457"/>
                <a:ext cx="1663655" cy="865029"/>
              </a:xfrm>
              <a:prstGeom prst="rect">
                <a:avLst/>
              </a:prstGeom>
              <a:blipFill rotWithShape="0">
                <a:blip r:embed="rId4"/>
                <a:stretch>
                  <a:fillRect r="-10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718486" y="1635700"/>
                <a:ext cx="28338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𝑑𝑖𝑓𝑓𝑒𝑟𝑒𝑛𝑡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𝑐𝑜𝑙𝑜𝑢𝑟𝑠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486" y="1635700"/>
                <a:ext cx="2833817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489" r="-4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487827" y="2999704"/>
                <a:ext cx="21418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𝑟𝑒𝑑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27" y="2999704"/>
                <a:ext cx="2141838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5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2718486" y="4352456"/>
                <a:ext cx="26542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𝑐𝑜𝑙𝑜𝑢𝑟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486" y="4352456"/>
                <a:ext cx="265427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136" r="-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205403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6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119456" y="5453525"/>
            <a:ext cx="384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524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36757" y="2667081"/>
            <a:ext cx="2545491" cy="15471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3 red, 4 blue, 5 green counters in a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bag. Two are </a:t>
            </a:r>
            <a:r>
              <a:rPr lang="en-GB" sz="2000" dirty="0">
                <a:solidFill>
                  <a:sysClr val="windowText" lastClr="000000"/>
                </a:solidFill>
              </a:rPr>
              <a:t>picked at random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and </a:t>
            </a:r>
            <a:r>
              <a:rPr lang="en-GB" sz="2000" u="sng" dirty="0" smtClean="0">
                <a:solidFill>
                  <a:sysClr val="windowText" lastClr="000000"/>
                </a:solidFill>
              </a:rPr>
              <a:t>not</a:t>
            </a:r>
            <a:r>
              <a:rPr lang="en-GB" sz="2000" dirty="0">
                <a:solidFill>
                  <a:sysClr val="windowText" lastClr="000000"/>
                </a:solidFill>
              </a:rPr>
              <a:t> </a:t>
            </a:r>
            <a:r>
              <a:rPr lang="en-GB" sz="2000" dirty="0" smtClean="0">
                <a:solidFill>
                  <a:sysClr val="windowText" lastClr="000000"/>
                </a:solidFill>
              </a:rPr>
              <a:t>replaced.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282248" y="1507981"/>
            <a:ext cx="1317922" cy="1159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282248" y="3432220"/>
            <a:ext cx="2488341" cy="84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82248" y="4214199"/>
            <a:ext cx="1317922" cy="1101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362319" y="1507981"/>
            <a:ext cx="1374438" cy="11591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346527" y="4214199"/>
            <a:ext cx="1390230" cy="11093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62277" y="3440640"/>
            <a:ext cx="2374480" cy="44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600170" y="336006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336006"/>
                <a:ext cx="156375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782771" y="336006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336006"/>
                <a:ext cx="156375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782771" y="5323505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71" y="5323505"/>
                <a:ext cx="156375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600170" y="5315268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170" y="5315268"/>
                <a:ext cx="156375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770589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89" y="2846232"/>
                <a:ext cx="156375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8521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521" y="2859110"/>
                <a:ext cx="156375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36515" y="1635700"/>
                <a:ext cx="14743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𝑇𝑤𝑜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𝑏𝑙𝑢𝑒𝑠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515" y="1635700"/>
                <a:ext cx="1474318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2834" r="-12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772362" y="3006144"/>
                <a:ext cx="155287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𝐵𝑙𝑢𝑒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𝐺𝑟𝑒𝑒𝑛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solidFill>
                      <a:sysClr val="windowText" lastClr="000000"/>
                    </a:solidFill>
                  </a:rPr>
                  <a:t> in that order</a:t>
                </a:r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362" y="3006144"/>
                <a:ext cx="1552870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3077" r="-46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36514" y="4352457"/>
                <a:ext cx="166365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𝐵𝑙𝑢𝑒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𝐺𝑟𝑒𝑒𝑛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in any order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514" y="4352457"/>
                <a:ext cx="1663655" cy="865029"/>
              </a:xfrm>
              <a:prstGeom prst="rect">
                <a:avLst/>
              </a:prstGeom>
              <a:blipFill rotWithShape="0">
                <a:blip r:embed="rId10"/>
                <a:stretch>
                  <a:fillRect r="-10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718486" y="1635700"/>
                <a:ext cx="283381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𝑑𝑖𝑓𝑓𝑒𝑟𝑒𝑛𝑡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𝑐𝑜𝑙𝑜𝑢𝑟𝑠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486" y="1635700"/>
                <a:ext cx="2833817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489" r="-4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487827" y="2999704"/>
                <a:ext cx="21418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𝑙𝑒𝑎𝑠𝑡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𝑜𝑛𝑒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𝑟𝑒𝑑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27" y="2999704"/>
                <a:ext cx="2141838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5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2718486" y="4352456"/>
                <a:ext cx="26542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𝐵𝑜𝑡h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𝑠𝑎𝑚𝑒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𝑐𝑜𝑙𝑜𝑢𝑟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486" y="4352456"/>
                <a:ext cx="265427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136" r="-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29692" y="205403"/>
            <a:ext cx="322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Probability Spider  6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4119456" y="5453525"/>
            <a:ext cx="384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Fill in the blanks; the events or the probabilities.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2400" i="1" dirty="0" smtClean="0">
                <a:solidFill>
                  <a:schemeClr val="accent6">
                    <a:lumMod val="75000"/>
                  </a:schemeClr>
                </a:solidFill>
              </a:rPr>
              <a:t>No events are repeated.</a:t>
            </a:r>
            <a:endParaRPr lang="en-GB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93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828</Words>
  <Application>Microsoft Office PowerPoint</Application>
  <PresentationFormat>Widescreen</PresentationFormat>
  <Paragraphs>169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26</cp:revision>
  <cp:lastPrinted>2017-06-15T15:04:38Z</cp:lastPrinted>
  <dcterms:created xsi:type="dcterms:W3CDTF">2016-09-18T17:13:39Z</dcterms:created>
  <dcterms:modified xsi:type="dcterms:W3CDTF">2017-06-16T09:34:38Z</dcterms:modified>
</cp:coreProperties>
</file>