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9" r:id="rId4"/>
    <p:sldId id="262" r:id="rId5"/>
    <p:sldId id="263" r:id="rId6"/>
    <p:sldId id="264" r:id="rId7"/>
    <p:sldId id="261" r:id="rId8"/>
    <p:sldId id="266" r:id="rId9"/>
    <p:sldId id="265" r:id="rId10"/>
    <p:sldId id="268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1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12" Type="http://schemas.openxmlformats.org/officeDocument/2006/relationships/image" Target="../media/image15.png"/><Relationship Id="rId17" Type="http://schemas.openxmlformats.org/officeDocument/2006/relationships/image" Target="../media/image17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14.png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19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18" Type="http://schemas.openxmlformats.org/officeDocument/2006/relationships/image" Target="../media/image35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32.png"/><Relationship Id="rId17" Type="http://schemas.openxmlformats.org/officeDocument/2006/relationships/image" Target="../media/image28.png"/><Relationship Id="rId2" Type="http://schemas.openxmlformats.org/officeDocument/2006/relationships/image" Target="../media/image1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31.png"/><Relationship Id="rId5" Type="http://schemas.openxmlformats.org/officeDocument/2006/relationships/image" Target="../media/image30.png"/><Relationship Id="rId15" Type="http://schemas.openxmlformats.org/officeDocument/2006/relationships/image" Target="../media/image27.png"/><Relationship Id="rId10" Type="http://schemas.openxmlformats.org/officeDocument/2006/relationships/image" Target="../media/image25.png"/><Relationship Id="rId19" Type="http://schemas.openxmlformats.org/officeDocument/2006/relationships/image" Target="../media/image29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Relationship Id="rId1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3.png"/><Relationship Id="rId18" Type="http://schemas.openxmlformats.org/officeDocument/2006/relationships/image" Target="../media/image46.png"/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12" Type="http://schemas.openxmlformats.org/officeDocument/2006/relationships/image" Target="../media/image42.png"/><Relationship Id="rId17" Type="http://schemas.openxmlformats.org/officeDocument/2006/relationships/image" Target="../media/image45.png"/><Relationship Id="rId2" Type="http://schemas.openxmlformats.org/officeDocument/2006/relationships/image" Target="../media/image48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0.png"/><Relationship Id="rId11" Type="http://schemas.openxmlformats.org/officeDocument/2006/relationships/image" Target="../media/image51.png"/><Relationship Id="rId5" Type="http://schemas.openxmlformats.org/officeDocument/2006/relationships/image" Target="../media/image39.png"/><Relationship Id="rId15" Type="http://schemas.openxmlformats.org/officeDocument/2006/relationships/image" Target="../media/image44.png"/><Relationship Id="rId10" Type="http://schemas.openxmlformats.org/officeDocument/2006/relationships/image" Target="../media/image50.png"/><Relationship Id="rId19" Type="http://schemas.openxmlformats.org/officeDocument/2006/relationships/image" Target="../media/image47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Relationship Id="rId1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1.png"/><Relationship Id="rId18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67.png"/><Relationship Id="rId12" Type="http://schemas.openxmlformats.org/officeDocument/2006/relationships/image" Target="../media/image60.png"/><Relationship Id="rId17" Type="http://schemas.openxmlformats.org/officeDocument/2006/relationships/image" Target="../media/image63.png"/><Relationship Id="rId2" Type="http://schemas.openxmlformats.org/officeDocument/2006/relationships/image" Target="../media/image54.png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69.png"/><Relationship Id="rId5" Type="http://schemas.openxmlformats.org/officeDocument/2006/relationships/image" Target="../media/image57.png"/><Relationship Id="rId15" Type="http://schemas.openxmlformats.org/officeDocument/2006/relationships/image" Target="../media/image62.png"/><Relationship Id="rId10" Type="http://schemas.openxmlformats.org/officeDocument/2006/relationships/image" Target="../media/image68.png"/><Relationship Id="rId19" Type="http://schemas.openxmlformats.org/officeDocument/2006/relationships/image" Target="../media/image65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Relationship Id="rId1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79.png"/><Relationship Id="rId18" Type="http://schemas.openxmlformats.org/officeDocument/2006/relationships/image" Target="../media/image82.png"/><Relationship Id="rId3" Type="http://schemas.openxmlformats.org/officeDocument/2006/relationships/image" Target="../media/image73.png"/><Relationship Id="rId7" Type="http://schemas.openxmlformats.org/officeDocument/2006/relationships/image" Target="../media/image85.png"/><Relationship Id="rId12" Type="http://schemas.openxmlformats.org/officeDocument/2006/relationships/image" Target="../media/image78.png"/><Relationship Id="rId17" Type="http://schemas.openxmlformats.org/officeDocument/2006/relationships/image" Target="../media/image81.png"/><Relationship Id="rId2" Type="http://schemas.openxmlformats.org/officeDocument/2006/relationships/image" Target="../media/image72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87.png"/><Relationship Id="rId5" Type="http://schemas.openxmlformats.org/officeDocument/2006/relationships/image" Target="../media/image75.png"/><Relationship Id="rId15" Type="http://schemas.openxmlformats.org/officeDocument/2006/relationships/image" Target="../media/image80.png"/><Relationship Id="rId10" Type="http://schemas.openxmlformats.org/officeDocument/2006/relationships/image" Target="../media/image86.png"/><Relationship Id="rId19" Type="http://schemas.openxmlformats.org/officeDocument/2006/relationships/image" Target="../media/image83.png"/><Relationship Id="rId4" Type="http://schemas.openxmlformats.org/officeDocument/2006/relationships/image" Target="../media/image74.png"/><Relationship Id="rId9" Type="http://schemas.openxmlformats.org/officeDocument/2006/relationships/image" Target="../media/image77.png"/><Relationship Id="rId14" Type="http://schemas.openxmlformats.org/officeDocument/2006/relationships/image" Target="../media/image8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4.png"/><Relationship Id="rId18" Type="http://schemas.openxmlformats.org/officeDocument/2006/relationships/image" Target="../media/image101.png"/><Relationship Id="rId3" Type="http://schemas.openxmlformats.org/officeDocument/2006/relationships/image" Target="../media/image91.png"/><Relationship Id="rId7" Type="http://schemas.openxmlformats.org/officeDocument/2006/relationships/image" Target="../media/image94.png"/><Relationship Id="rId12" Type="http://schemas.openxmlformats.org/officeDocument/2006/relationships/image" Target="../media/image98.png"/><Relationship Id="rId17" Type="http://schemas.openxmlformats.org/officeDocument/2006/relationships/image" Target="../media/image100.png"/><Relationship Id="rId2" Type="http://schemas.openxmlformats.org/officeDocument/2006/relationships/image" Target="../media/image90.png"/><Relationship Id="rId16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7.png"/><Relationship Id="rId5" Type="http://schemas.openxmlformats.org/officeDocument/2006/relationships/image" Target="../media/image102.png"/><Relationship Id="rId15" Type="http://schemas.openxmlformats.org/officeDocument/2006/relationships/image" Target="../media/image99.png"/><Relationship Id="rId10" Type="http://schemas.openxmlformats.org/officeDocument/2006/relationships/image" Target="../media/image96.png"/><Relationship Id="rId19" Type="http://schemas.openxmlformats.org/officeDocument/2006/relationships/image" Target="../media/image107.png"/><Relationship Id="rId4" Type="http://schemas.openxmlformats.org/officeDocument/2006/relationships/image" Target="../media/image92.png"/><Relationship Id="rId9" Type="http://schemas.openxmlformats.org/officeDocument/2006/relationships/image" Target="../media/image95.png"/><Relationship Id="rId14" Type="http://schemas.openxmlformats.org/officeDocument/2006/relationships/image" Target="../media/image1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471006" y="2859110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100908" y="2999704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1290" y="353961"/>
            <a:ext cx="396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Compound Measures Spider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9" y="513545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2889808" y="5278689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2899342" y="70755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53683" y="5449320"/>
            <a:ext cx="3990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Each leg contains a speed, distance and time.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units with your answers.</a:t>
            </a:r>
          </a:p>
        </p:txBody>
      </p:sp>
    </p:spTree>
    <p:extLst>
      <p:ext uri="{BB962C8B-B14F-4D97-AF65-F5344CB8AC3E}">
        <p14:creationId xmlns:p14="http://schemas.microsoft.com/office/powerpoint/2010/main" val="397230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1290" y="353961"/>
            <a:ext cx="396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Compound Measures Spider 1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053682" y="5449320"/>
            <a:ext cx="396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Each leg contains a speed, distance and time.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units with your answers.</a:t>
            </a:r>
          </a:p>
        </p:txBody>
      </p:sp>
    </p:spTree>
    <p:extLst>
      <p:ext uri="{BB962C8B-B14F-4D97-AF65-F5344CB8AC3E}">
        <p14:creationId xmlns:p14="http://schemas.microsoft.com/office/powerpoint/2010/main" val="59449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100908" y="2999704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189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1290" y="353961"/>
            <a:ext cx="396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Compound Measures Spider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2402661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9" y="513545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74218" y="5123578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78221" y="562717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053682" y="5449320"/>
            <a:ext cx="396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Each leg contains a speed, distance and time.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units with your answers.</a:t>
            </a:r>
          </a:p>
        </p:txBody>
      </p:sp>
    </p:spTree>
    <p:extLst>
      <p:ext uri="{BB962C8B-B14F-4D97-AF65-F5344CB8AC3E}">
        <p14:creationId xmlns:p14="http://schemas.microsoft.com/office/powerpoint/2010/main" val="310664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189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1290" y="353961"/>
            <a:ext cx="396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Compound Measures Spider 2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053682" y="5449320"/>
            <a:ext cx="396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Each leg contains a speed, distance and time.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units with your answers.</a:t>
            </a:r>
          </a:p>
        </p:txBody>
      </p:sp>
    </p:spTree>
    <p:extLst>
      <p:ext uri="{BB962C8B-B14F-4D97-AF65-F5344CB8AC3E}">
        <p14:creationId xmlns:p14="http://schemas.microsoft.com/office/powerpoint/2010/main" val="360202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𝑚𝑝h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49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817572" y="436763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36569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38.5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1290" y="353961"/>
            <a:ext cx="396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Compound Measures Spider 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18975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02661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74218" y="5123578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053682" y="5449320"/>
            <a:ext cx="396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Each leg contains a speed, distance and time.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units with your answers.</a:t>
            </a:r>
          </a:p>
        </p:txBody>
      </p:sp>
    </p:spTree>
    <p:extLst>
      <p:ext uri="{BB962C8B-B14F-4D97-AF65-F5344CB8AC3E}">
        <p14:creationId xmlns:p14="http://schemas.microsoft.com/office/powerpoint/2010/main" val="138552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49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38.5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1290" y="353961"/>
            <a:ext cx="396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Compound Measures Spider 3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h𝑟𝑠</m:t>
                      </m:r>
                    </m:oMath>
                  </m:oMathPara>
                </a14:m>
                <a:endParaRPr lang="en-GB" sz="20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h𝑟</m:t>
                      </m:r>
                    </m:oMath>
                  </m:oMathPara>
                </a14:m>
                <a:endParaRPr lang="en-GB" sz="20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𝑘𝑝h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h𝑟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053682" y="5449320"/>
            <a:ext cx="396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Each leg contains a speed, distance and time.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units with your answers.</a:t>
            </a:r>
          </a:p>
        </p:txBody>
      </p:sp>
    </p:spTree>
    <p:extLst>
      <p:ext uri="{BB962C8B-B14F-4D97-AF65-F5344CB8AC3E}">
        <p14:creationId xmlns:p14="http://schemas.microsoft.com/office/powerpoint/2010/main" val="109112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83450" y="2859110"/>
                <a:ext cx="17558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3.75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50" y="2859110"/>
                <a:ext cx="175586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817572" y="436763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36569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1290" y="353961"/>
            <a:ext cx="396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Compound Measures Spider 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18975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02661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7231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4.5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723102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7231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780131" y="5123578"/>
            <a:ext cx="176239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80131" y="562717"/>
                <a:ext cx="17663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1.4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131" y="562717"/>
                <a:ext cx="176639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053682" y="5449320"/>
            <a:ext cx="396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Each leg contains a density, mass and volume.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units with your answers.</a:t>
            </a:r>
          </a:p>
        </p:txBody>
      </p:sp>
    </p:spTree>
    <p:extLst>
      <p:ext uri="{BB962C8B-B14F-4D97-AF65-F5344CB8AC3E}">
        <p14:creationId xmlns:p14="http://schemas.microsoft.com/office/powerpoint/2010/main" val="356550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83450" y="2859110"/>
                <a:ext cx="17558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3.75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50" y="2859110"/>
                <a:ext cx="175586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1290" y="353961"/>
            <a:ext cx="396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Compound Measures Spider 4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7231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4.5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72310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7231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723102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780131" y="5123578"/>
                <a:ext cx="176239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131" y="5123578"/>
                <a:ext cx="1762391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80131" y="562717"/>
                <a:ext cx="17663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1.4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131" y="562717"/>
                <a:ext cx="176639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053682" y="5449320"/>
            <a:ext cx="396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Each leg contains a density, mass and volume.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units with your answers.</a:t>
            </a:r>
          </a:p>
        </p:txBody>
      </p:sp>
    </p:spTree>
    <p:extLst>
      <p:ext uri="{BB962C8B-B14F-4D97-AF65-F5344CB8AC3E}">
        <p14:creationId xmlns:p14="http://schemas.microsoft.com/office/powerpoint/2010/main" val="4169629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1" y="2846232"/>
                <a:ext cx="18777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3000</m:t>
                      </m:r>
                    </m:oMath>
                  </m:oMathPara>
                </a14:m>
                <a:endParaRPr lang="en-GB" sz="2000" b="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1" y="2846232"/>
                <a:ext cx="1877711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35417" y="2859110"/>
                <a:ext cx="19038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4650</m:t>
                      </m:r>
                    </m:oMath>
                  </m:oMathPara>
                </a14:m>
                <a:endParaRPr lang="en-GB" sz="2000" b="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7" y="2859110"/>
                <a:ext cx="1903893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20,000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36,000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817572" y="436763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36569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186,000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230,000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1290" y="353961"/>
            <a:ext cx="396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Compound Measures Spider 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18975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02661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8" y="5135453"/>
                <a:ext cx="18777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2,000</m:t>
                      </m:r>
                    </m:oMath>
                  </m:oMathPara>
                </a14:m>
                <a:endParaRPr lang="en-GB" sz="2000" b="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135453"/>
                <a:ext cx="1877711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2.5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8" y="554083"/>
            <a:ext cx="187771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38629" y="5123578"/>
            <a:ext cx="190389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42632" y="562717"/>
                <a:ext cx="19038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3125</m:t>
                      </m:r>
                    </m:oMath>
                  </m:oMathPara>
                </a14:m>
                <a:endParaRPr lang="en-GB" sz="2000" b="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32" y="562717"/>
                <a:ext cx="1903893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053682" y="5449320"/>
            <a:ext cx="396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Each leg contains a population density, population and area.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units with your answers.</a:t>
            </a:r>
          </a:p>
        </p:txBody>
      </p:sp>
    </p:spTree>
    <p:extLst>
      <p:ext uri="{BB962C8B-B14F-4D97-AF65-F5344CB8AC3E}">
        <p14:creationId xmlns:p14="http://schemas.microsoft.com/office/powerpoint/2010/main" val="3580216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1" y="2846232"/>
                <a:ext cx="18777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3000</m:t>
                      </m:r>
                    </m:oMath>
                  </m:oMathPara>
                </a14:m>
                <a:endParaRPr lang="en-GB" sz="2000" b="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1" y="2846232"/>
                <a:ext cx="1877711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35417" y="2859110"/>
                <a:ext cx="19038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4650</m:t>
                      </m:r>
                    </m:oMath>
                  </m:oMathPara>
                </a14:m>
                <a:endParaRPr lang="en-GB" sz="2000" b="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17" y="2859110"/>
                <a:ext cx="1903893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20,000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36,000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,000</m:t>
                      </m:r>
                    </m:oMath>
                  </m:oMathPara>
                </a14:m>
                <a:endParaRPr lang="en-GB" sz="20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168,750</m:t>
                      </m:r>
                    </m:oMath>
                  </m:oMathPara>
                </a14:m>
                <a:endParaRPr lang="en-GB" sz="20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186,000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230,000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1290" y="353961"/>
            <a:ext cx="396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Compound Measures Spider 5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8" y="5135453"/>
                <a:ext cx="18777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2,000</m:t>
                      </m:r>
                    </m:oMath>
                  </m:oMathPara>
                </a14:m>
                <a:endParaRPr lang="en-GB" sz="2000" b="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135453"/>
                <a:ext cx="1877711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2.5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8" y="554083"/>
                <a:ext cx="18777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4000</m:t>
                      </m:r>
                    </m:oMath>
                  </m:oMathPara>
                </a14:m>
                <a:endParaRPr lang="en-GB" sz="20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54083"/>
                <a:ext cx="1877711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38629" y="5123578"/>
                <a:ext cx="19038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11,500</m:t>
                      </m:r>
                    </m:oMath>
                  </m:oMathPara>
                </a14:m>
                <a:endParaRPr lang="en-GB" sz="20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29" y="5123578"/>
                <a:ext cx="1903893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42632" y="562717"/>
                <a:ext cx="19038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3125</m:t>
                      </m:r>
                    </m:oMath>
                  </m:oMathPara>
                </a14:m>
                <a:endParaRPr lang="en-GB" sz="2000" b="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𝑝𝑒𝑜𝑝𝑙𝑒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32" y="562717"/>
                <a:ext cx="1903893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053682" y="5449320"/>
            <a:ext cx="396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Each leg contains a population density, population and area.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units with your answers.</a:t>
            </a:r>
          </a:p>
        </p:txBody>
      </p:sp>
    </p:spTree>
    <p:extLst>
      <p:ext uri="{BB962C8B-B14F-4D97-AF65-F5344CB8AC3E}">
        <p14:creationId xmlns:p14="http://schemas.microsoft.com/office/powerpoint/2010/main" val="3083059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1" y="2846232"/>
                <a:ext cx="186906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1" y="2846232"/>
                <a:ext cx="1869061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30629" y="2859110"/>
                <a:ext cx="190868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4.8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29" y="2859110"/>
                <a:ext cx="1908681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100908" y="2999704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3829673" y="29997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1290" y="353961"/>
            <a:ext cx="396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Compound Measures Spider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8" y="5135453"/>
                <a:ext cx="223009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3.5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135453"/>
                <a:ext cx="2230097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8046408" y="528317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223009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471006" y="5123578"/>
            <a:ext cx="207151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471006" y="562717"/>
                <a:ext cx="207551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562717"/>
                <a:ext cx="2075519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2899342" y="70755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53682" y="5449320"/>
            <a:ext cx="396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Each leg contains a pressure, force and area.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units with your answers.</a:t>
            </a:r>
          </a:p>
        </p:txBody>
      </p:sp>
    </p:spTree>
    <p:extLst>
      <p:ext uri="{BB962C8B-B14F-4D97-AF65-F5344CB8AC3E}">
        <p14:creationId xmlns:p14="http://schemas.microsoft.com/office/powerpoint/2010/main" val="4156118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1" y="2846232"/>
                <a:ext cx="186906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1" y="2846232"/>
                <a:ext cx="1869061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30629" y="2859110"/>
                <a:ext cx="190868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4.8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29" y="2859110"/>
                <a:ext cx="1908681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9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68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1290" y="353961"/>
            <a:ext cx="396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Compound Measures Spider 6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8" y="5135453"/>
                <a:ext cx="223009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3.5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135453"/>
                <a:ext cx="2230097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223009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2230096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471006" y="5123578"/>
                <a:ext cx="207151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0.04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5123578"/>
                <a:ext cx="2071516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471006" y="562717"/>
                <a:ext cx="207551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562717"/>
                <a:ext cx="2075519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053682" y="5449320"/>
            <a:ext cx="396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Each leg contains a pressure, force and area.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units with your answers.</a:t>
            </a:r>
          </a:p>
        </p:txBody>
      </p:sp>
    </p:spTree>
    <p:extLst>
      <p:ext uri="{BB962C8B-B14F-4D97-AF65-F5344CB8AC3E}">
        <p14:creationId xmlns:p14="http://schemas.microsoft.com/office/powerpoint/2010/main" val="3000769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791</Words>
  <Application>Microsoft Office PowerPoint</Application>
  <PresentationFormat>Widescreen</PresentationFormat>
  <Paragraphs>262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22</cp:revision>
  <dcterms:created xsi:type="dcterms:W3CDTF">2016-09-18T17:13:39Z</dcterms:created>
  <dcterms:modified xsi:type="dcterms:W3CDTF">2018-03-12T15:50:00Z</dcterms:modified>
</cp:coreProperties>
</file>