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0" r:id="rId4"/>
    <p:sldId id="263" r:id="rId5"/>
    <p:sldId id="264" r:id="rId6"/>
    <p:sldId id="267" r:id="rId7"/>
    <p:sldId id="258" r:id="rId8"/>
    <p:sldId id="266" r:id="rId9"/>
    <p:sldId id="268" r:id="rId10"/>
    <p:sldId id="270" r:id="rId11"/>
    <p:sldId id="265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7" d="100"/>
          <a:sy n="97" d="100"/>
        </p:scale>
        <p:origin x="68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12" Type="http://schemas.openxmlformats.org/officeDocument/2006/relationships/image" Target="../media/image6.png"/><Relationship Id="rId17" Type="http://schemas.openxmlformats.org/officeDocument/2006/relationships/image" Target="../media/image16.png"/><Relationship Id="rId2" Type="http://schemas.openxmlformats.org/officeDocument/2006/relationships/image" Target="../media/image9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3.png"/><Relationship Id="rId5" Type="http://schemas.openxmlformats.org/officeDocument/2006/relationships/image" Target="../media/image2.png"/><Relationship Id="rId15" Type="http://schemas.openxmlformats.org/officeDocument/2006/relationships/image" Target="../media/image15.png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12.png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20.png"/><Relationship Id="rId2" Type="http://schemas.openxmlformats.org/officeDocument/2006/relationships/image" Target="../media/image25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19.png"/><Relationship Id="rId5" Type="http://schemas.openxmlformats.org/officeDocument/2006/relationships/image" Target="../media/image28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27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39.png"/><Relationship Id="rId1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45.png"/><Relationship Id="rId12" Type="http://schemas.openxmlformats.org/officeDocument/2006/relationships/image" Target="../media/image38.png"/><Relationship Id="rId17" Type="http://schemas.openxmlformats.org/officeDocument/2006/relationships/image" Target="../media/image41.png"/><Relationship Id="rId2" Type="http://schemas.openxmlformats.org/officeDocument/2006/relationships/image" Target="../media/image32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7.png"/><Relationship Id="rId5" Type="http://schemas.openxmlformats.org/officeDocument/2006/relationships/image" Target="../media/image35.png"/><Relationship Id="rId15" Type="http://schemas.openxmlformats.org/officeDocument/2006/relationships/image" Target="../media/image40.png"/><Relationship Id="rId10" Type="http://schemas.openxmlformats.org/officeDocument/2006/relationships/image" Target="../media/image46.png"/><Relationship Id="rId19" Type="http://schemas.openxmlformats.org/officeDocument/2006/relationships/image" Target="../media/image43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Relationship Id="rId14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58.png"/><Relationship Id="rId18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12" Type="http://schemas.openxmlformats.org/officeDocument/2006/relationships/image" Target="../media/image64.png"/><Relationship Id="rId17" Type="http://schemas.openxmlformats.org/officeDocument/2006/relationships/image" Target="../media/image60.png"/><Relationship Id="rId2" Type="http://schemas.openxmlformats.org/officeDocument/2006/relationships/image" Target="../media/image50.png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7.png"/><Relationship Id="rId5" Type="http://schemas.openxmlformats.org/officeDocument/2006/relationships/image" Target="../media/image62.png"/><Relationship Id="rId15" Type="http://schemas.openxmlformats.org/officeDocument/2006/relationships/image" Target="../media/image65.png"/><Relationship Id="rId10" Type="http://schemas.openxmlformats.org/officeDocument/2006/relationships/image" Target="../media/image56.png"/><Relationship Id="rId19" Type="http://schemas.openxmlformats.org/officeDocument/2006/relationships/image" Target="../media/image67.png"/><Relationship Id="rId4" Type="http://schemas.openxmlformats.org/officeDocument/2006/relationships/image" Target="../media/image52.png"/><Relationship Id="rId9" Type="http://schemas.openxmlformats.org/officeDocument/2006/relationships/image" Target="../media/image55.png"/><Relationship Id="rId14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6.png"/><Relationship Id="rId18" Type="http://schemas.openxmlformats.org/officeDocument/2006/relationships/image" Target="../media/image79.png"/><Relationship Id="rId3" Type="http://schemas.openxmlformats.org/officeDocument/2006/relationships/image" Target="../media/image80.png"/><Relationship Id="rId7" Type="http://schemas.openxmlformats.org/officeDocument/2006/relationships/image" Target="../media/image72.png"/><Relationship Id="rId12" Type="http://schemas.openxmlformats.org/officeDocument/2006/relationships/image" Target="../media/image82.png"/><Relationship Id="rId17" Type="http://schemas.openxmlformats.org/officeDocument/2006/relationships/image" Target="../media/image78.png"/><Relationship Id="rId2" Type="http://schemas.openxmlformats.org/officeDocument/2006/relationships/image" Target="../media/image68.png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11" Type="http://schemas.openxmlformats.org/officeDocument/2006/relationships/image" Target="../media/image75.png"/><Relationship Id="rId5" Type="http://schemas.openxmlformats.org/officeDocument/2006/relationships/image" Target="../media/image70.png"/><Relationship Id="rId15" Type="http://schemas.openxmlformats.org/officeDocument/2006/relationships/image" Target="../media/image77.png"/><Relationship Id="rId10" Type="http://schemas.openxmlformats.org/officeDocument/2006/relationships/image" Target="../media/image81.png"/><Relationship Id="rId19" Type="http://schemas.openxmlformats.org/officeDocument/2006/relationships/image" Target="../media/image8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8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7.png"/><Relationship Id="rId7" Type="http://schemas.openxmlformats.org/officeDocument/2006/relationships/image" Target="../media/image90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69.png"/><Relationship Id="rId9" Type="http://schemas.openxmlformats.org/officeDocument/2006/relationships/image" Target="../media/image9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90.png"/><Relationship Id="rId18" Type="http://schemas.openxmlformats.org/officeDocument/2006/relationships/image" Target="../media/image93.png"/><Relationship Id="rId3" Type="http://schemas.openxmlformats.org/officeDocument/2006/relationships/image" Target="../media/image87.png"/><Relationship Id="rId7" Type="http://schemas.openxmlformats.org/officeDocument/2006/relationships/image" Target="../media/image95.png"/><Relationship Id="rId12" Type="http://schemas.openxmlformats.org/officeDocument/2006/relationships/image" Target="../media/image89.png"/><Relationship Id="rId17" Type="http://schemas.openxmlformats.org/officeDocument/2006/relationships/image" Target="../media/image101.png"/><Relationship Id="rId2" Type="http://schemas.openxmlformats.org/officeDocument/2006/relationships/image" Target="../media/image86.png"/><Relationship Id="rId16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5" Type="http://schemas.openxmlformats.org/officeDocument/2006/relationships/image" Target="../media/image88.png"/><Relationship Id="rId15" Type="http://schemas.openxmlformats.org/officeDocument/2006/relationships/image" Target="../media/image91.png"/><Relationship Id="rId10" Type="http://schemas.openxmlformats.org/officeDocument/2006/relationships/image" Target="../media/image98.png"/><Relationship Id="rId19" Type="http://schemas.openxmlformats.org/officeDocument/2006/relationships/image" Target="../media/image102.png"/><Relationship Id="rId4" Type="http://schemas.openxmlformats.org/officeDocument/2006/relationships/image" Target="../media/image69.png"/><Relationship Id="rId9" Type="http://schemas.openxmlformats.org/officeDocument/2006/relationships/image" Target="../media/image97.png"/><Relationship Id="rId14" Type="http://schemas.openxmlformats.org/officeDocument/2006/relationships/image" Target="../media/image1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52658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130862" y="1738645"/>
            <a:ext cx="770699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116414" y="3432220"/>
            <a:ext cx="1864791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16414" y="4031085"/>
            <a:ext cx="785147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731022" y="1738645"/>
            <a:ext cx="821638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741146" y="4031085"/>
            <a:ext cx="831668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68414" y="3445098"/>
            <a:ext cx="188424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332390" y="1378036"/>
            <a:ext cx="2146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332390" y="4031086"/>
            <a:ext cx="2146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345103" y="206061"/>
            <a:ext cx="197457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345103" y="5525033"/>
            <a:ext cx="197457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901561" y="566670"/>
                <a:ext cx="19745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9,000,000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1561" y="566670"/>
                <a:ext cx="197457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756448" y="566670"/>
                <a:ext cx="19745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0.254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6448" y="566670"/>
                <a:ext cx="197457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756448" y="5125793"/>
                <a:ext cx="19745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0.00000014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6448" y="5125793"/>
                <a:ext cx="197457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901561" y="5125794"/>
                <a:ext cx="19745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180,000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1561" y="5125794"/>
                <a:ext cx="1974574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8981205" y="2846232"/>
            <a:ext cx="197457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693840" y="2859110"/>
            <a:ext cx="197457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48403" y="1647424"/>
                <a:ext cx="139377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8403" y="1647424"/>
                <a:ext cx="1393774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192001" y="1866363"/>
            <a:ext cx="139377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66153" y="2999704"/>
                <a:ext cx="139377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2.35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153" y="2999704"/>
                <a:ext cx="1393775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192001" y="4154744"/>
            <a:ext cx="139377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48402" y="4377744"/>
                <a:ext cx="139377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8402" y="4377744"/>
                <a:ext cx="1393774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081378" y="1866363"/>
            <a:ext cx="1417199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83666" y="2999703"/>
                <a:ext cx="141719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6.5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3666" y="2999703"/>
                <a:ext cx="1417199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081377" y="4154743"/>
            <a:ext cx="1417199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3503" y="1759175"/>
            <a:ext cx="3589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Standard Form Spider 1</a:t>
            </a:r>
          </a:p>
        </p:txBody>
      </p:sp>
    </p:spTree>
    <p:extLst>
      <p:ext uri="{BB962C8B-B14F-4D97-AF65-F5344CB8AC3E}">
        <p14:creationId xmlns:p14="http://schemas.microsoft.com/office/powerpoint/2010/main" val="1064938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52658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130862" y="1738645"/>
            <a:ext cx="770699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116414" y="3432220"/>
            <a:ext cx="1864791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16414" y="4031085"/>
            <a:ext cx="785147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731022" y="1738645"/>
            <a:ext cx="821638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741146" y="4031085"/>
            <a:ext cx="831668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68414" y="3445098"/>
            <a:ext cx="188424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332390" y="1378036"/>
            <a:ext cx="2146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332390" y="4031086"/>
            <a:ext cx="2146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345103" y="206061"/>
                <a:ext cx="19745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2000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103" y="206061"/>
                <a:ext cx="197457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345103" y="5525033"/>
                <a:ext cx="19745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0.07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103" y="5525033"/>
                <a:ext cx="197457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901561" y="566670"/>
                <a:ext cx="19745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9,000,000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1561" y="566670"/>
                <a:ext cx="197457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756448" y="566670"/>
                <a:ext cx="19745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0.254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6448" y="566670"/>
                <a:ext cx="1974574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756448" y="5125793"/>
                <a:ext cx="19745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0.00000014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6448" y="5125793"/>
                <a:ext cx="1974574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901561" y="5125794"/>
                <a:ext cx="19745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180,000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1561" y="5125794"/>
                <a:ext cx="1974574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981205" y="2846232"/>
                <a:ext cx="19745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23,500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1205" y="2846232"/>
                <a:ext cx="197457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693840" y="2859110"/>
                <a:ext cx="19745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0.00065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3840" y="2859110"/>
                <a:ext cx="1974574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48403" y="1647424"/>
                <a:ext cx="139377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8403" y="1647424"/>
                <a:ext cx="1393774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192001" y="1866363"/>
                <a:ext cx="139377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9×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2001" y="1866363"/>
                <a:ext cx="1393775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66153" y="2999704"/>
                <a:ext cx="139377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2.35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153" y="2999704"/>
                <a:ext cx="1393775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192001" y="4154744"/>
                <a:ext cx="139377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1.8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2001" y="4154744"/>
                <a:ext cx="1393775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48402" y="4377744"/>
                <a:ext cx="139377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8402" y="4377744"/>
                <a:ext cx="1393774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81378" y="1866363"/>
                <a:ext cx="141719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2.54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378" y="1866363"/>
                <a:ext cx="1417199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83666" y="2999703"/>
                <a:ext cx="141719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6.5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3666" y="2999703"/>
                <a:ext cx="1417199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81377" y="4154743"/>
                <a:ext cx="141719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1.4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−7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377" y="4154743"/>
                <a:ext cx="1417199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13503" y="1759175"/>
            <a:ext cx="3589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Standard Form Spider 1 - Answers</a:t>
            </a:r>
          </a:p>
        </p:txBody>
      </p:sp>
    </p:spTree>
    <p:extLst>
      <p:ext uri="{BB962C8B-B14F-4D97-AF65-F5344CB8AC3E}">
        <p14:creationId xmlns:p14="http://schemas.microsoft.com/office/powerpoint/2010/main" val="1289736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52658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Are they in standard form?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130862" y="1738645"/>
            <a:ext cx="770699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116414" y="3432220"/>
            <a:ext cx="1864791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16414" y="4031085"/>
            <a:ext cx="785147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731022" y="1738645"/>
            <a:ext cx="821638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741146" y="4031085"/>
            <a:ext cx="831668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68414" y="3445098"/>
            <a:ext cx="188424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332390" y="1378036"/>
            <a:ext cx="2146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332390" y="4031086"/>
            <a:ext cx="2146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345103" y="206061"/>
            <a:ext cx="197457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345103" y="5525033"/>
            <a:ext cx="197457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901561" y="566670"/>
            <a:ext cx="208860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650435" y="566670"/>
            <a:ext cx="208058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650435" y="5125793"/>
            <a:ext cx="208058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901561" y="5125794"/>
            <a:ext cx="208860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981205" y="2846232"/>
            <a:ext cx="197457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693840" y="2859110"/>
            <a:ext cx="197457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48403" y="1647424"/>
                <a:ext cx="139377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32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8403" y="1647424"/>
                <a:ext cx="1393774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192001" y="1866363"/>
                <a:ext cx="139377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0.76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2001" y="1866363"/>
                <a:ext cx="1393775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66153" y="2999704"/>
                <a:ext cx="139377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2.006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153" y="2999704"/>
                <a:ext cx="1393775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192001" y="4154744"/>
                <a:ext cx="139377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487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2001" y="4154744"/>
                <a:ext cx="1393775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48402" y="4377744"/>
                <a:ext cx="139377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61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8402" y="4377744"/>
                <a:ext cx="1393774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949144" y="1866363"/>
                <a:ext cx="154943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0.204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9144" y="1866363"/>
                <a:ext cx="1549433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38629" y="2999704"/>
                <a:ext cx="154252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0.044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8629" y="2999704"/>
                <a:ext cx="1542524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81377" y="4154743"/>
                <a:ext cx="141719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0.005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377" y="4154743"/>
                <a:ext cx="1417199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13503" y="1759175"/>
            <a:ext cx="3589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Standard Form Spider 2</a:t>
            </a:r>
          </a:p>
        </p:txBody>
      </p:sp>
    </p:spTree>
    <p:extLst>
      <p:ext uri="{BB962C8B-B14F-4D97-AF65-F5344CB8AC3E}">
        <p14:creationId xmlns:p14="http://schemas.microsoft.com/office/powerpoint/2010/main" val="290522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52658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Are they in standard form?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130862" y="1738645"/>
            <a:ext cx="770699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116414" y="3432220"/>
            <a:ext cx="1864791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16414" y="4031085"/>
            <a:ext cx="785147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731022" y="1738645"/>
            <a:ext cx="821638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741146" y="4031085"/>
            <a:ext cx="831668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68414" y="3445098"/>
            <a:ext cx="188424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332390" y="1378036"/>
            <a:ext cx="2146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332390" y="4031086"/>
            <a:ext cx="2146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345103" y="206061"/>
                <a:ext cx="19745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3.2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103" y="206061"/>
                <a:ext cx="197457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345103" y="5525033"/>
                <a:ext cx="19745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6.1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103" y="5525033"/>
                <a:ext cx="197457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901561" y="566670"/>
                <a:ext cx="208860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7.6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1561" y="566670"/>
                <a:ext cx="2088600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650435" y="566670"/>
                <a:ext cx="208058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2.04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435" y="566670"/>
                <a:ext cx="2080587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650435" y="5125793"/>
                <a:ext cx="208058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435" y="5125793"/>
                <a:ext cx="2080587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901561" y="5125794"/>
                <a:ext cx="208860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4.87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1561" y="5125794"/>
                <a:ext cx="2088600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8981205" y="2846232"/>
            <a:ext cx="197457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Yes!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693840" y="2859110"/>
                <a:ext cx="19745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4.4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3840" y="2859110"/>
                <a:ext cx="197457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48403" y="1647424"/>
                <a:ext cx="139377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32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8403" y="1647424"/>
                <a:ext cx="1393774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192001" y="1866363"/>
                <a:ext cx="139377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0.76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2001" y="1866363"/>
                <a:ext cx="1393775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66153" y="2999704"/>
                <a:ext cx="139377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2.006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153" y="2999704"/>
                <a:ext cx="1393775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192001" y="4154744"/>
                <a:ext cx="139377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487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2001" y="4154744"/>
                <a:ext cx="1393775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48402" y="4377744"/>
                <a:ext cx="139377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61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8402" y="4377744"/>
                <a:ext cx="1393774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949144" y="1866363"/>
                <a:ext cx="154943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0.204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9144" y="1866363"/>
                <a:ext cx="1549433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38629" y="2999704"/>
                <a:ext cx="154252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0.044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8629" y="2999704"/>
                <a:ext cx="1542524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81377" y="4154743"/>
                <a:ext cx="141719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0.005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377" y="4154743"/>
                <a:ext cx="1417199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13503" y="1759175"/>
            <a:ext cx="3589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Standard Form Spider 2 - Answers</a:t>
            </a:r>
          </a:p>
        </p:txBody>
      </p:sp>
    </p:spTree>
    <p:extLst>
      <p:ext uri="{BB962C8B-B14F-4D97-AF65-F5344CB8AC3E}">
        <p14:creationId xmlns:p14="http://schemas.microsoft.com/office/powerpoint/2010/main" val="150174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072355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9035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074692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98054" y="1140070"/>
            <a:ext cx="1046330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88520" y="4031085"/>
            <a:ext cx="1068166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920042" y="3445098"/>
            <a:ext cx="333664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03038" y="2846232"/>
                <a:ext cx="17363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3038" y="2846232"/>
                <a:ext cx="173635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12407" y="2859110"/>
                <a:ext cx="17076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407" y="2859110"/>
                <a:ext cx="1707635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665843" y="1736256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843" y="1736256"/>
                <a:ext cx="137822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6997964" y="2999704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7964" y="2999704"/>
                <a:ext cx="1410482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6665843" y="4261619"/>
            <a:ext cx="137822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024596" y="1736256"/>
            <a:ext cx="137822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86973" y="2999703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6973" y="2999703"/>
                <a:ext cx="1410482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24595" y="4261618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595" y="4261618"/>
                <a:ext cx="1378227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198054" y="128566"/>
            <a:ext cx="36869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Standard Form Spider 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582291" y="3009603"/>
            <a:ext cx="141048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100937" y="3009603"/>
            <a:ext cx="141048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345120" y="5715690"/>
            <a:ext cx="156369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8556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3.6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85562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887380" y="5283175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7380" y="5283175"/>
                <a:ext cx="145774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342783" y="1140071"/>
            <a:ext cx="158706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1489" y="554083"/>
            <a:ext cx="185562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885043" y="710681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5043" y="710681"/>
                <a:ext cx="145774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3" y="5709566"/>
            <a:ext cx="188257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728871" y="5123578"/>
            <a:ext cx="181365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730780" y="5278689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0780" y="5278689"/>
                <a:ext cx="145774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193789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28870" y="562717"/>
                <a:ext cx="181765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4.8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70" y="562717"/>
                <a:ext cx="1817655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740314" y="707555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0314" y="707555"/>
                <a:ext cx="145774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176325" y="5367131"/>
            <a:ext cx="3708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numbers on the legs multiply to give the number at the end of each leg.</a:t>
            </a:r>
          </a:p>
        </p:txBody>
      </p:sp>
    </p:spTree>
    <p:extLst>
      <p:ext uri="{BB962C8B-B14F-4D97-AF65-F5344CB8AC3E}">
        <p14:creationId xmlns:p14="http://schemas.microsoft.com/office/powerpoint/2010/main" val="3037697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072355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9035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074692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98054" y="1140070"/>
            <a:ext cx="1046330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88520" y="4031085"/>
            <a:ext cx="1068166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920042" y="3445098"/>
            <a:ext cx="333664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03038" y="2846232"/>
                <a:ext cx="17363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3038" y="2846232"/>
                <a:ext cx="173635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12407" y="2859110"/>
                <a:ext cx="17076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407" y="2859110"/>
                <a:ext cx="1707635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665843" y="1736256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843" y="1736256"/>
                <a:ext cx="137822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6997964" y="2999704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7964" y="2999704"/>
                <a:ext cx="1410482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665843" y="4261619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843" y="4261619"/>
                <a:ext cx="1378227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24596" y="1736256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596" y="1736256"/>
                <a:ext cx="1378227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86973" y="2999703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6973" y="2999703"/>
                <a:ext cx="1410482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24595" y="4261618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595" y="4261618"/>
                <a:ext cx="1378227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198054" y="128566"/>
            <a:ext cx="36869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Standard Form Spider 3 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582291" y="3009603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2291" y="3009603"/>
                <a:ext cx="1410482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100937" y="3009603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0937" y="3009603"/>
                <a:ext cx="1410482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345120" y="5715690"/>
            <a:ext cx="156369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8556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3.6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855624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887380" y="5283175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7380" y="5283175"/>
                <a:ext cx="145774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342783" y="1140071"/>
            <a:ext cx="158706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8556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855624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885043" y="710681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5043" y="710681"/>
                <a:ext cx="145774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3" y="5709566"/>
            <a:ext cx="188257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728871" y="5123578"/>
                <a:ext cx="181365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71" y="5123578"/>
                <a:ext cx="1813652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730780" y="5278689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0780" y="5278689"/>
                <a:ext cx="1457740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193789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28870" y="562717"/>
                <a:ext cx="181765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4.8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70" y="562717"/>
                <a:ext cx="1817655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740314" y="707555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0314" y="707555"/>
                <a:ext cx="1457740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176325" y="5367131"/>
            <a:ext cx="3708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numbers on the legs multiply to give the number at the end of each leg.</a:t>
            </a:r>
          </a:p>
        </p:txBody>
      </p:sp>
    </p:spTree>
    <p:extLst>
      <p:ext uri="{BB962C8B-B14F-4D97-AF65-F5344CB8AC3E}">
        <p14:creationId xmlns:p14="http://schemas.microsoft.com/office/powerpoint/2010/main" val="1701141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072355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9034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074692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98054" y="1140070"/>
            <a:ext cx="1046330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88520" y="4031085"/>
            <a:ext cx="1068166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920042" y="3445098"/>
            <a:ext cx="333664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03037" y="2846232"/>
                <a:ext cx="189538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3037" y="2846232"/>
                <a:ext cx="1895381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93137" y="2859110"/>
                <a:ext cx="182690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2.8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37" y="2859110"/>
                <a:ext cx="1826905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665843" y="1736256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843" y="1736256"/>
                <a:ext cx="137822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6997964" y="2999704"/>
            <a:ext cx="141048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665843" y="4261619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843" y="4261619"/>
                <a:ext cx="137822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24596" y="1736256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596" y="1736256"/>
                <a:ext cx="1378227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3686973" y="2999703"/>
            <a:ext cx="141048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24595" y="4261618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595" y="4261618"/>
                <a:ext cx="1378227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198054" y="128566"/>
            <a:ext cx="36869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Standard Form Spider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582291" y="3009603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2291" y="3009603"/>
                <a:ext cx="1410482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100937" y="3009603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0937" y="3009603"/>
                <a:ext cx="1410482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345120" y="5715690"/>
            <a:ext cx="156368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501488" y="5135453"/>
            <a:ext cx="189538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887380" y="5283175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7380" y="5283175"/>
                <a:ext cx="145774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342783" y="1140071"/>
            <a:ext cx="158705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8" y="554083"/>
                <a:ext cx="189538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54083"/>
                <a:ext cx="1895381" cy="11719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>
          <a:xfrm>
            <a:off x="7885043" y="710681"/>
            <a:ext cx="145774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188258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715617" y="5123578"/>
            <a:ext cx="182690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730780" y="5278689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0780" y="5278689"/>
                <a:ext cx="145774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193789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19620" y="562717"/>
                <a:ext cx="182690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7.2</m:t>
                      </m:r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620" y="562717"/>
                <a:ext cx="1826905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>
          <a:xfrm>
            <a:off x="2740314" y="707555"/>
            <a:ext cx="145774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76325" y="5367131"/>
            <a:ext cx="3708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numbers on the legs multiply to give the number at the end of each leg.</a:t>
            </a:r>
          </a:p>
        </p:txBody>
      </p:sp>
    </p:spTree>
    <p:extLst>
      <p:ext uri="{BB962C8B-B14F-4D97-AF65-F5344CB8AC3E}">
        <p14:creationId xmlns:p14="http://schemas.microsoft.com/office/powerpoint/2010/main" val="3972309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072355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9034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074692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98054" y="1140070"/>
            <a:ext cx="1046330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88520" y="4031085"/>
            <a:ext cx="1068166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920042" y="3445098"/>
            <a:ext cx="333664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03037" y="2846232"/>
                <a:ext cx="189538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3037" y="2846232"/>
                <a:ext cx="1895381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93137" y="2859110"/>
                <a:ext cx="182690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2.8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37" y="2859110"/>
                <a:ext cx="1826905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665843" y="1736256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843" y="1736256"/>
                <a:ext cx="137822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6997964" y="2999704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7964" y="2999704"/>
                <a:ext cx="1410482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665843" y="4261619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843" y="4261619"/>
                <a:ext cx="1378227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24596" y="1736256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596" y="1736256"/>
                <a:ext cx="1378227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86973" y="2999703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6973" y="2999703"/>
                <a:ext cx="1410482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24595" y="4261618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595" y="4261618"/>
                <a:ext cx="1378227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198054" y="128566"/>
            <a:ext cx="36869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Standard Form Spider 4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582291" y="3009603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2291" y="3009603"/>
                <a:ext cx="1410482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100937" y="3009603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0937" y="3009603"/>
                <a:ext cx="1410482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345120" y="5715690"/>
            <a:ext cx="156368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8" y="5135453"/>
                <a:ext cx="189538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−7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135453"/>
                <a:ext cx="1895381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887380" y="5283175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7380" y="5283175"/>
                <a:ext cx="145774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342783" y="1140071"/>
            <a:ext cx="158705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8" y="554083"/>
                <a:ext cx="189538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54083"/>
                <a:ext cx="1895381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885043" y="710681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5043" y="710681"/>
                <a:ext cx="145774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188258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715617" y="5123578"/>
                <a:ext cx="182690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1.5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17" y="5123578"/>
                <a:ext cx="1826905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730780" y="5278689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0780" y="5278689"/>
                <a:ext cx="1457740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193789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19620" y="562717"/>
                <a:ext cx="182690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7.2</m:t>
                      </m:r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620" y="562717"/>
                <a:ext cx="1826905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740314" y="707555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0314" y="707555"/>
                <a:ext cx="1457740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176325" y="5367131"/>
            <a:ext cx="36791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numbers on the legs multiply to give the number at the end of each leg.</a:t>
            </a:r>
          </a:p>
        </p:txBody>
      </p:sp>
    </p:spTree>
    <p:extLst>
      <p:ext uri="{BB962C8B-B14F-4D97-AF65-F5344CB8AC3E}">
        <p14:creationId xmlns:p14="http://schemas.microsoft.com/office/powerpoint/2010/main" val="4050352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072355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9034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074692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98054" y="1140070"/>
            <a:ext cx="1046330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88520" y="4031085"/>
            <a:ext cx="1068166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954801" y="3445098"/>
            <a:ext cx="330188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03037" y="2846232"/>
                <a:ext cx="1847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5.8</m:t>
                      </m:r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3037" y="2846232"/>
                <a:ext cx="1847935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122831" y="2859110"/>
            <a:ext cx="18319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665843" y="1736256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843" y="1736256"/>
                <a:ext cx="1378227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6997964" y="2999704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7964" y="2999704"/>
                <a:ext cx="1410482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665843" y="4261619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843" y="4261619"/>
                <a:ext cx="137822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24596" y="1736256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3.2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596" y="1736256"/>
                <a:ext cx="1378227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86973" y="2999703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1.6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6973" y="2999703"/>
                <a:ext cx="1410482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24595" y="4261618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595" y="4261618"/>
                <a:ext cx="1378227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198054" y="128566"/>
            <a:ext cx="36869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Standard Form Spider 5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582291" y="3009603"/>
            <a:ext cx="141048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100937" y="3009603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3.1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0937" y="3009603"/>
                <a:ext cx="1410482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345120" y="5715690"/>
            <a:ext cx="156368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501488" y="5135453"/>
            <a:ext cx="192168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887380" y="5283175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7380" y="5283175"/>
                <a:ext cx="145774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342783" y="1140071"/>
            <a:ext cx="158706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1489" y="554083"/>
            <a:ext cx="192168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885043" y="710681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5043" y="710681"/>
                <a:ext cx="145774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3" y="5709566"/>
            <a:ext cx="188257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682389" y="5123578"/>
            <a:ext cx="186013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730780" y="5278689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0780" y="5278689"/>
                <a:ext cx="145774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6" y="1140070"/>
            <a:ext cx="193788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682390" y="562717"/>
                <a:ext cx="186413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3.61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390" y="562717"/>
                <a:ext cx="1864136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>
          <a:xfrm>
            <a:off x="2740314" y="707555"/>
            <a:ext cx="145774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76325" y="5367131"/>
            <a:ext cx="3708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numbers on the legs add to give the number at the end of each leg.</a:t>
            </a:r>
          </a:p>
        </p:txBody>
      </p:sp>
    </p:spTree>
    <p:extLst>
      <p:ext uri="{BB962C8B-B14F-4D97-AF65-F5344CB8AC3E}">
        <p14:creationId xmlns:p14="http://schemas.microsoft.com/office/powerpoint/2010/main" val="3362909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072355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9034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074692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98054" y="1140070"/>
            <a:ext cx="1046330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88520" y="4031085"/>
            <a:ext cx="1068166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954801" y="3445098"/>
            <a:ext cx="330188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03037" y="2846232"/>
                <a:ext cx="1847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5.8</m:t>
                      </m:r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3037" y="2846232"/>
                <a:ext cx="1847935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22831" y="2859110"/>
                <a:ext cx="18319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1.91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831" y="2859110"/>
                <a:ext cx="1831970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665843" y="1736256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843" y="1736256"/>
                <a:ext cx="137822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6997964" y="2999704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7964" y="2999704"/>
                <a:ext cx="1410482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665843" y="4261619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843" y="4261619"/>
                <a:ext cx="1378227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24596" y="1736256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3.2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596" y="1736256"/>
                <a:ext cx="1378227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86973" y="2999703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1.6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6973" y="2999703"/>
                <a:ext cx="1410482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24595" y="4261618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595" y="4261618"/>
                <a:ext cx="1378227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198054" y="128566"/>
            <a:ext cx="36869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Standard Form Spider 5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582291" y="3009603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2291" y="3009603"/>
                <a:ext cx="1410482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100937" y="3009603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3.1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0937" y="3009603"/>
                <a:ext cx="1410482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345120" y="5715690"/>
            <a:ext cx="156368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8" y="5135453"/>
                <a:ext cx="192168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2.03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135453"/>
                <a:ext cx="1921687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887380" y="5283175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7380" y="5283175"/>
                <a:ext cx="145774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342783" y="1140071"/>
            <a:ext cx="158706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92168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4.6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921686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885043" y="710681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5043" y="710681"/>
                <a:ext cx="145774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3" y="5709566"/>
            <a:ext cx="188257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82389" y="5123578"/>
                <a:ext cx="186013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9.6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389" y="5123578"/>
                <a:ext cx="1860134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730780" y="5278689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0780" y="5278689"/>
                <a:ext cx="1457740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6" y="1140070"/>
            <a:ext cx="193788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682390" y="562717"/>
                <a:ext cx="186413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3.61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390" y="562717"/>
                <a:ext cx="1864136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740314" y="707555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4.1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0314" y="707555"/>
                <a:ext cx="1457740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176325" y="5367131"/>
            <a:ext cx="3708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numbers on the legs add to give the number at the end of each leg.</a:t>
            </a:r>
          </a:p>
        </p:txBody>
      </p:sp>
    </p:spTree>
    <p:extLst>
      <p:ext uri="{BB962C8B-B14F-4D97-AF65-F5344CB8AC3E}">
        <p14:creationId xmlns:p14="http://schemas.microsoft.com/office/powerpoint/2010/main" val="2919152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072355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9035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074692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98054" y="1140070"/>
            <a:ext cx="1046330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88520" y="4031085"/>
            <a:ext cx="1068166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920043" y="3445098"/>
            <a:ext cx="333664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03038" y="2846232"/>
                <a:ext cx="182993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7.03</m:t>
                      </m:r>
                      <m:r>
                        <a:rPr lang="en-GB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3038" y="2846232"/>
                <a:ext cx="1829936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5775" y="2859110"/>
                <a:ext cx="17742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3.08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75" y="2859110"/>
                <a:ext cx="1774268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665843" y="1736256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843" y="1736256"/>
                <a:ext cx="137822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6997964" y="2999704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7964" y="2999704"/>
                <a:ext cx="1410482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6665843" y="4261619"/>
            <a:ext cx="137822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024596" y="1736256"/>
            <a:ext cx="137822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686973" y="2999703"/>
            <a:ext cx="141048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024595" y="4261618"/>
            <a:ext cx="137822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98054" y="128566"/>
            <a:ext cx="36869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Standard Form Spider 6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582291" y="3009603"/>
            <a:ext cx="141048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100937" y="3009603"/>
            <a:ext cx="141048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345120" y="5715690"/>
            <a:ext cx="156369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82912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3.1</m:t>
                      </m:r>
                      <m:r>
                        <a:rPr lang="en-GB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829120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887380" y="5283175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7380" y="5283175"/>
                <a:ext cx="145774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342783" y="1140071"/>
            <a:ext cx="158706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1489" y="554083"/>
            <a:ext cx="182912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885043" y="710681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5043" y="710681"/>
                <a:ext cx="145774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3" y="5709566"/>
            <a:ext cx="188257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742123" y="5123578"/>
                <a:ext cx="180040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9.007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123" y="5123578"/>
                <a:ext cx="1800400" cy="1171975"/>
              </a:xfrm>
              <a:prstGeom prst="rect">
                <a:avLst/>
              </a:prstGeom>
              <a:blipFill>
                <a:blip r:embed="rId9"/>
                <a:stretch>
                  <a:fillRect l="-66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2730780" y="5278689"/>
            <a:ext cx="145774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6" y="1140070"/>
            <a:ext cx="193788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42124" y="562717"/>
                <a:ext cx="18044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5.06</m:t>
                      </m:r>
                      <m:r>
                        <a:rPr lang="en-GB" sz="24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124" y="562717"/>
                <a:ext cx="1804402" cy="1171975"/>
              </a:xfrm>
              <a:prstGeom prst="rect">
                <a:avLst/>
              </a:prstGeom>
              <a:blipFill>
                <a:blip r:embed="rId10"/>
                <a:stretch>
                  <a:fillRect l="-66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>
          <a:xfrm>
            <a:off x="2740314" y="707555"/>
            <a:ext cx="145774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76325" y="5367131"/>
            <a:ext cx="3708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numbers on the legs add to give the number at the end of each leg.</a:t>
            </a:r>
          </a:p>
        </p:txBody>
      </p:sp>
    </p:spTree>
    <p:extLst>
      <p:ext uri="{BB962C8B-B14F-4D97-AF65-F5344CB8AC3E}">
        <p14:creationId xmlns:p14="http://schemas.microsoft.com/office/powerpoint/2010/main" val="987570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072355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9035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074692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98054" y="1140070"/>
            <a:ext cx="1046330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88520" y="4031085"/>
            <a:ext cx="1068166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920043" y="3445098"/>
            <a:ext cx="333664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03038" y="2846232"/>
                <a:ext cx="182993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7.03</m:t>
                      </m:r>
                      <m:r>
                        <a:rPr lang="en-GB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3038" y="2846232"/>
                <a:ext cx="1829936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5775" y="2859110"/>
                <a:ext cx="17742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3.08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75" y="2859110"/>
                <a:ext cx="1774268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665843" y="1736256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843" y="1736256"/>
                <a:ext cx="137822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6997964" y="2999704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7964" y="2999704"/>
                <a:ext cx="1410482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665843" y="4261619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843" y="4261619"/>
                <a:ext cx="1378227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24596" y="1736256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596" y="1736256"/>
                <a:ext cx="1378227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86973" y="2999703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6973" y="2999703"/>
                <a:ext cx="1410482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24595" y="4261618"/>
                <a:ext cx="13782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595" y="4261618"/>
                <a:ext cx="1378227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198054" y="128566"/>
            <a:ext cx="36869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Standard Form Spider 6 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582291" y="3009603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2291" y="3009603"/>
                <a:ext cx="1410482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100937" y="3009603"/>
                <a:ext cx="14104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0937" y="3009603"/>
                <a:ext cx="1410482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345120" y="5715690"/>
            <a:ext cx="156369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82912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3.1</m:t>
                      </m:r>
                      <m:r>
                        <a:rPr lang="en-GB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829120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887380" y="5283175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7380" y="5283175"/>
                <a:ext cx="145774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342783" y="1140071"/>
            <a:ext cx="158706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82912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5.4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829120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885043" y="710681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5043" y="710681"/>
                <a:ext cx="145774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3" y="5709566"/>
            <a:ext cx="188257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742123" y="5123578"/>
                <a:ext cx="180040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9.007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123" y="5123578"/>
                <a:ext cx="1800400" cy="1171975"/>
              </a:xfrm>
              <a:prstGeom prst="rect">
                <a:avLst/>
              </a:prstGeom>
              <a:blipFill>
                <a:blip r:embed="rId16"/>
                <a:stretch>
                  <a:fillRect l="-66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730780" y="5278689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0780" y="5278689"/>
                <a:ext cx="1457740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6" y="1140070"/>
            <a:ext cx="193788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42124" y="562717"/>
                <a:ext cx="18044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5.06</m:t>
                      </m:r>
                      <m:r>
                        <a:rPr lang="en-GB" sz="24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124" y="562717"/>
                <a:ext cx="1804402" cy="1171975"/>
              </a:xfrm>
              <a:prstGeom prst="rect">
                <a:avLst/>
              </a:prstGeom>
              <a:blipFill>
                <a:blip r:embed="rId18"/>
                <a:stretch>
                  <a:fillRect l="-66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740314" y="707555"/>
                <a:ext cx="1457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0314" y="707555"/>
                <a:ext cx="1457740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176325" y="5367131"/>
            <a:ext cx="3708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numbers on the legs add to give the number at the end of each leg.</a:t>
            </a:r>
          </a:p>
        </p:txBody>
      </p:sp>
    </p:spTree>
    <p:extLst>
      <p:ext uri="{BB962C8B-B14F-4D97-AF65-F5344CB8AC3E}">
        <p14:creationId xmlns:p14="http://schemas.microsoft.com/office/powerpoint/2010/main" val="3049930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728</Words>
  <Application>Microsoft Office PowerPoint</Application>
  <PresentationFormat>Widescreen</PresentationFormat>
  <Paragraphs>197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27</cp:revision>
  <dcterms:created xsi:type="dcterms:W3CDTF">2016-09-18T17:13:39Z</dcterms:created>
  <dcterms:modified xsi:type="dcterms:W3CDTF">2021-05-07T17:22:11Z</dcterms:modified>
</cp:coreProperties>
</file>