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9" r:id="rId4"/>
    <p:sldId id="264" r:id="rId5"/>
    <p:sldId id="261" r:id="rId6"/>
    <p:sldId id="265" r:id="rId7"/>
    <p:sldId id="262" r:id="rId8"/>
    <p:sldId id="26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90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05/04/2017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2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7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10.png"/><Relationship Id="rId5" Type="http://schemas.openxmlformats.org/officeDocument/2006/relationships/image" Target="../media/image20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36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41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11" Type="http://schemas.openxmlformats.org/officeDocument/2006/relationships/image" Target="../media/image34.png"/><Relationship Id="rId5" Type="http://schemas.openxmlformats.org/officeDocument/2006/relationships/image" Target="../media/image44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openxmlformats.org/officeDocument/2006/relationships/image" Target="../media/image60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12" Type="http://schemas.openxmlformats.org/officeDocument/2006/relationships/image" Target="../media/image59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57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12" Type="http://schemas.openxmlformats.org/officeDocument/2006/relationships/image" Target="../media/image56.png"/><Relationship Id="rId17" Type="http://schemas.openxmlformats.org/officeDocument/2006/relationships/image" Target="../media/image61.png"/><Relationship Id="rId2" Type="http://schemas.openxmlformats.org/officeDocument/2006/relationships/image" Target="../media/image62.png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55.png"/><Relationship Id="rId5" Type="http://schemas.openxmlformats.org/officeDocument/2006/relationships/image" Target="../media/image65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Relationship Id="rId14" Type="http://schemas.openxmlformats.org/officeDocument/2006/relationships/image" Target="../media/image5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9.png"/><Relationship Id="rId7" Type="http://schemas.openxmlformats.org/officeDocument/2006/relationships/image" Target="../media/image75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Calculate the missing sides…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51525"/>
            <a:ext cx="1010452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166884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976614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28376" y="1751525"/>
            <a:ext cx="1032739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2206" y="4031085"/>
            <a:ext cx="1049063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0907" y="3445098"/>
            <a:ext cx="163020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417185" y="1647424"/>
                <a:ext cx="122920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185" y="1647424"/>
                <a:ext cx="1229201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9661" y="1866363"/>
                <a:ext cx="113304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1866363"/>
                <a:ext cx="1133041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91399" y="2999704"/>
                <a:ext cx="113304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1399" y="2999704"/>
                <a:ext cx="1133041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113304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1133041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417185" y="4377744"/>
                <a:ext cx="118888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185" y="4377744"/>
                <a:ext cx="1188885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096291" y="1866363"/>
                <a:ext cx="11326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291" y="1866363"/>
                <a:ext cx="1132627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36723" y="2999703"/>
                <a:ext cx="11326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723" y="2999703"/>
                <a:ext cx="1132627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096290" y="4154743"/>
                <a:ext cx="113262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290" y="4154743"/>
                <a:ext cx="1132627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4486" y="2006489"/>
            <a:ext cx="4131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Trigonometry Spider 1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7137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Please show all your workings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261114" y="206061"/>
            <a:ext cx="1563756" cy="1171975"/>
            <a:chOff x="5261114" y="206061"/>
            <a:chExt cx="1563756" cy="1171975"/>
          </a:xfrm>
        </p:grpSpPr>
        <p:sp>
          <p:nvSpPr>
            <p:cNvPr id="29" name="Rectangle 28"/>
            <p:cNvSpPr/>
            <p:nvPr/>
          </p:nvSpPr>
          <p:spPr>
            <a:xfrm>
              <a:off x="5261114" y="206061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3187" y="339464"/>
              <a:ext cx="1424331" cy="91713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7817572" y="566670"/>
            <a:ext cx="1563756" cy="1171975"/>
            <a:chOff x="7817572" y="566670"/>
            <a:chExt cx="1563756" cy="1171975"/>
          </a:xfrm>
        </p:grpSpPr>
        <p:sp>
          <p:nvSpPr>
            <p:cNvPr id="33" name="Rectangle 32"/>
            <p:cNvSpPr/>
            <p:nvPr/>
          </p:nvSpPr>
          <p:spPr>
            <a:xfrm>
              <a:off x="7817572" y="56667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72783" y="690587"/>
              <a:ext cx="1455537" cy="894746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2672459" y="566670"/>
            <a:ext cx="1563756" cy="1171975"/>
            <a:chOff x="2672459" y="566670"/>
            <a:chExt cx="1563756" cy="1171975"/>
          </a:xfrm>
        </p:grpSpPr>
        <p:sp>
          <p:nvSpPr>
            <p:cNvPr id="34" name="Rectangle 33"/>
            <p:cNvSpPr/>
            <p:nvPr/>
          </p:nvSpPr>
          <p:spPr>
            <a:xfrm>
              <a:off x="2672459" y="56667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942380" y="637437"/>
              <a:ext cx="1023914" cy="1047185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8493716" y="2846232"/>
            <a:ext cx="1563756" cy="1171975"/>
            <a:chOff x="8493716" y="2846232"/>
            <a:chExt cx="1563756" cy="1171975"/>
          </a:xfrm>
        </p:grpSpPr>
        <p:sp>
          <p:nvSpPr>
            <p:cNvPr id="37" name="Rectangle 36"/>
            <p:cNvSpPr/>
            <p:nvPr/>
          </p:nvSpPr>
          <p:spPr>
            <a:xfrm>
              <a:off x="8493716" y="2846232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69833" y="2940765"/>
              <a:ext cx="1232025" cy="992867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7817572" y="5125794"/>
            <a:ext cx="1563756" cy="1171975"/>
            <a:chOff x="7817572" y="5125794"/>
            <a:chExt cx="1563756" cy="1171975"/>
          </a:xfrm>
        </p:grpSpPr>
        <p:sp>
          <p:nvSpPr>
            <p:cNvPr id="36" name="Rectangle 35"/>
            <p:cNvSpPr/>
            <p:nvPr/>
          </p:nvSpPr>
          <p:spPr>
            <a:xfrm>
              <a:off x="7817572" y="5125794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149890" y="5166442"/>
              <a:ext cx="927847" cy="1070072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2067151" y="2859110"/>
            <a:ext cx="1563756" cy="1171975"/>
            <a:chOff x="2067151" y="2859110"/>
            <a:chExt cx="1563756" cy="1171975"/>
          </a:xfrm>
        </p:grpSpPr>
        <p:sp>
          <p:nvSpPr>
            <p:cNvPr id="38" name="Rectangle 37"/>
            <p:cNvSpPr/>
            <p:nvPr/>
          </p:nvSpPr>
          <p:spPr>
            <a:xfrm>
              <a:off x="2067151" y="285911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01354" y="2902604"/>
              <a:ext cx="877207" cy="1097924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2672459" y="5125793"/>
            <a:ext cx="4152411" cy="1571215"/>
            <a:chOff x="2672459" y="5125793"/>
            <a:chExt cx="4152411" cy="1571215"/>
          </a:xfrm>
        </p:grpSpPr>
        <p:sp>
          <p:nvSpPr>
            <p:cNvPr id="35" name="Rectangle 34"/>
            <p:cNvSpPr/>
            <p:nvPr/>
          </p:nvSpPr>
          <p:spPr>
            <a:xfrm>
              <a:off x="2672459" y="5125793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134656" y="5204560"/>
              <a:ext cx="636502" cy="993836"/>
            </a:xfrm>
            <a:prstGeom prst="rect">
              <a:avLst/>
            </a:prstGeom>
          </p:spPr>
        </p:pic>
        <p:grpSp>
          <p:nvGrpSpPr>
            <p:cNvPr id="22" name="Group 21"/>
            <p:cNvGrpSpPr/>
            <p:nvPr/>
          </p:nvGrpSpPr>
          <p:grpSpPr>
            <a:xfrm>
              <a:off x="5261114" y="5525033"/>
              <a:ext cx="1563756" cy="1171975"/>
              <a:chOff x="5261114" y="5525033"/>
              <a:chExt cx="1563756" cy="117197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17185" y="5602683"/>
                <a:ext cx="1234019" cy="1013001"/>
              </a:xfrm>
              <a:prstGeom prst="rect">
                <a:avLst/>
              </a:prstGeom>
            </p:spPr>
          </p:pic>
        </p:grpSp>
      </p:grpSp>
      <p:sp>
        <p:nvSpPr>
          <p:cNvPr id="46" name="TextBox 45"/>
          <p:cNvSpPr txBox="1"/>
          <p:nvPr/>
        </p:nvSpPr>
        <p:spPr>
          <a:xfrm>
            <a:off x="9659033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to 1dp</a:t>
            </a:r>
          </a:p>
        </p:txBody>
      </p:sp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Calculate the missing sides…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51525"/>
            <a:ext cx="1010452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166884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976614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28376" y="1751525"/>
            <a:ext cx="1032739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2206" y="4031085"/>
            <a:ext cx="1049063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0907" y="3445098"/>
            <a:ext cx="163020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417185" y="1647424"/>
                <a:ext cx="123401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=5.3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185" y="1647424"/>
                <a:ext cx="1234019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9661" y="1866363"/>
                <a:ext cx="12402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=6.2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1866363"/>
                <a:ext cx="1240229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33343" y="2999704"/>
                <a:ext cx="125878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=9.0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343" y="2999704"/>
                <a:ext cx="125878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124022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=10.6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1240229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417186" y="4377744"/>
                <a:ext cx="123401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=4.5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7186" y="4377744"/>
                <a:ext cx="1234018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058542" y="1866363"/>
                <a:ext cx="117037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=11.0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542" y="1866363"/>
                <a:ext cx="1170376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65080" y="2999703"/>
                <a:ext cx="119135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=3.1</m:t>
                      </m:r>
                      <m:r>
                        <a:rPr lang="en-GB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5080" y="2999703"/>
                <a:ext cx="119135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058541" y="4154743"/>
                <a:ext cx="117037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=10.7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8541" y="4154743"/>
                <a:ext cx="1170376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4486" y="1760268"/>
            <a:ext cx="4131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Trigonometry Spider 1 - Answers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7137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Please show all your workings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261114" y="206061"/>
            <a:ext cx="1563756" cy="1171975"/>
            <a:chOff x="5261114" y="206061"/>
            <a:chExt cx="1563756" cy="1171975"/>
          </a:xfrm>
        </p:grpSpPr>
        <p:sp>
          <p:nvSpPr>
            <p:cNvPr id="29" name="Rectangle 28"/>
            <p:cNvSpPr/>
            <p:nvPr/>
          </p:nvSpPr>
          <p:spPr>
            <a:xfrm>
              <a:off x="5261114" y="206061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333187" y="339464"/>
              <a:ext cx="1424331" cy="91713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7817572" y="566670"/>
            <a:ext cx="1563756" cy="1171975"/>
            <a:chOff x="7817572" y="566670"/>
            <a:chExt cx="1563756" cy="1171975"/>
          </a:xfrm>
        </p:grpSpPr>
        <p:sp>
          <p:nvSpPr>
            <p:cNvPr id="33" name="Rectangle 32"/>
            <p:cNvSpPr/>
            <p:nvPr/>
          </p:nvSpPr>
          <p:spPr>
            <a:xfrm>
              <a:off x="7817572" y="56667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872783" y="690587"/>
              <a:ext cx="1455537" cy="894746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2672459" y="566670"/>
            <a:ext cx="1563756" cy="1171975"/>
            <a:chOff x="2672459" y="566670"/>
            <a:chExt cx="1563756" cy="1171975"/>
          </a:xfrm>
        </p:grpSpPr>
        <p:sp>
          <p:nvSpPr>
            <p:cNvPr id="34" name="Rectangle 33"/>
            <p:cNvSpPr/>
            <p:nvPr/>
          </p:nvSpPr>
          <p:spPr>
            <a:xfrm>
              <a:off x="2672459" y="56667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942380" y="637437"/>
              <a:ext cx="1023914" cy="1047185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8493716" y="2846232"/>
            <a:ext cx="1563756" cy="1171975"/>
            <a:chOff x="8493716" y="2846232"/>
            <a:chExt cx="1563756" cy="1171975"/>
          </a:xfrm>
        </p:grpSpPr>
        <p:sp>
          <p:nvSpPr>
            <p:cNvPr id="37" name="Rectangle 36"/>
            <p:cNvSpPr/>
            <p:nvPr/>
          </p:nvSpPr>
          <p:spPr>
            <a:xfrm>
              <a:off x="8493716" y="2846232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69833" y="2940765"/>
              <a:ext cx="1232025" cy="992867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7817572" y="5125794"/>
            <a:ext cx="1563756" cy="1171975"/>
            <a:chOff x="7817572" y="5125794"/>
            <a:chExt cx="1563756" cy="1171975"/>
          </a:xfrm>
        </p:grpSpPr>
        <p:sp>
          <p:nvSpPr>
            <p:cNvPr id="36" name="Rectangle 35"/>
            <p:cNvSpPr/>
            <p:nvPr/>
          </p:nvSpPr>
          <p:spPr>
            <a:xfrm>
              <a:off x="7817572" y="5125794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149890" y="5166442"/>
              <a:ext cx="927847" cy="1070072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2067151" y="2859110"/>
            <a:ext cx="1563756" cy="1171975"/>
            <a:chOff x="2067151" y="2859110"/>
            <a:chExt cx="1563756" cy="1171975"/>
          </a:xfrm>
        </p:grpSpPr>
        <p:sp>
          <p:nvSpPr>
            <p:cNvPr id="38" name="Rectangle 37"/>
            <p:cNvSpPr/>
            <p:nvPr/>
          </p:nvSpPr>
          <p:spPr>
            <a:xfrm>
              <a:off x="2067151" y="285911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401354" y="2902604"/>
              <a:ext cx="877207" cy="1097924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2672459" y="5125793"/>
            <a:ext cx="4152411" cy="1571215"/>
            <a:chOff x="2672459" y="5125793"/>
            <a:chExt cx="4152411" cy="1571215"/>
          </a:xfrm>
        </p:grpSpPr>
        <p:sp>
          <p:nvSpPr>
            <p:cNvPr id="35" name="Rectangle 34"/>
            <p:cNvSpPr/>
            <p:nvPr/>
          </p:nvSpPr>
          <p:spPr>
            <a:xfrm>
              <a:off x="2672459" y="5125793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134656" y="5204560"/>
              <a:ext cx="636502" cy="993836"/>
            </a:xfrm>
            <a:prstGeom prst="rect">
              <a:avLst/>
            </a:prstGeom>
          </p:spPr>
        </p:pic>
        <p:grpSp>
          <p:nvGrpSpPr>
            <p:cNvPr id="22" name="Group 21"/>
            <p:cNvGrpSpPr/>
            <p:nvPr/>
          </p:nvGrpSpPr>
          <p:grpSpPr>
            <a:xfrm>
              <a:off x="5261114" y="5525033"/>
              <a:ext cx="1563756" cy="1171975"/>
              <a:chOff x="5261114" y="5525033"/>
              <a:chExt cx="1563756" cy="117197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2800" dirty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417185" y="5602683"/>
                <a:ext cx="1234019" cy="1013001"/>
              </a:xfrm>
              <a:prstGeom prst="rect">
                <a:avLst/>
              </a:prstGeom>
            </p:spPr>
          </p:pic>
        </p:grpSp>
      </p:grpSp>
      <p:sp>
        <p:nvSpPr>
          <p:cNvPr id="46" name="TextBox 45"/>
          <p:cNvSpPr txBox="1"/>
          <p:nvPr/>
        </p:nvSpPr>
        <p:spPr>
          <a:xfrm>
            <a:off x="9659033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to 1dp</a:t>
            </a:r>
          </a:p>
        </p:txBody>
      </p:sp>
    </p:spTree>
    <p:extLst>
      <p:ext uri="{BB962C8B-B14F-4D97-AF65-F5344CB8AC3E}">
        <p14:creationId xmlns:p14="http://schemas.microsoft.com/office/powerpoint/2010/main" val="368760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Calculate the missing angles…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51525"/>
            <a:ext cx="1010452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166884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976614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28376" y="1751525"/>
            <a:ext cx="1032739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2206" y="4031085"/>
            <a:ext cx="1049063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0907" y="3445098"/>
            <a:ext cx="163020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495057" y="1647424"/>
                <a:ext cx="11062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057" y="1647424"/>
                <a:ext cx="1106275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9661" y="1866363"/>
                <a:ext cx="10640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1866363"/>
                <a:ext cx="1064099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20427" y="2999704"/>
                <a:ext cx="10640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0427" y="2999704"/>
                <a:ext cx="1064099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10640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1064099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495056" y="4377744"/>
                <a:ext cx="1106275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5056" y="4377744"/>
                <a:ext cx="1106275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16120" y="1866363"/>
                <a:ext cx="101279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120" y="1866363"/>
                <a:ext cx="1012798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927524" y="2999703"/>
                <a:ext cx="101279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524" y="2999703"/>
                <a:ext cx="1012798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16119" y="4154743"/>
                <a:ext cx="1012798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119" y="4154743"/>
                <a:ext cx="1012798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4485" y="2005585"/>
            <a:ext cx="4131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Trigonometry Spider 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7137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Please show all your workings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067151" y="2859110"/>
            <a:ext cx="1563756" cy="1171975"/>
            <a:chOff x="2067151" y="2859110"/>
            <a:chExt cx="1563756" cy="1171975"/>
          </a:xfrm>
        </p:grpSpPr>
        <p:sp>
          <p:nvSpPr>
            <p:cNvPr id="38" name="Rectangle 37"/>
            <p:cNvSpPr/>
            <p:nvPr/>
          </p:nvSpPr>
          <p:spPr>
            <a:xfrm>
              <a:off x="2067151" y="285911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64883" y="2906384"/>
              <a:ext cx="1143669" cy="1051931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/>
        </p:nvGrpSpPr>
        <p:grpSpPr>
          <a:xfrm>
            <a:off x="2672459" y="566670"/>
            <a:ext cx="1563756" cy="1171975"/>
            <a:chOff x="2672459" y="566670"/>
            <a:chExt cx="1563756" cy="1171975"/>
          </a:xfrm>
        </p:grpSpPr>
        <p:sp>
          <p:nvSpPr>
            <p:cNvPr id="34" name="Rectangle 33"/>
            <p:cNvSpPr/>
            <p:nvPr/>
          </p:nvSpPr>
          <p:spPr>
            <a:xfrm>
              <a:off x="2672459" y="56667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17698" y="616161"/>
              <a:ext cx="1478479" cy="105410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5261114" y="206061"/>
            <a:ext cx="1563756" cy="1171975"/>
            <a:chOff x="5261114" y="206061"/>
            <a:chExt cx="1563756" cy="1171975"/>
          </a:xfrm>
        </p:grpSpPr>
        <p:sp>
          <p:nvSpPr>
            <p:cNvPr id="29" name="Rectangle 28"/>
            <p:cNvSpPr/>
            <p:nvPr/>
          </p:nvSpPr>
          <p:spPr>
            <a:xfrm>
              <a:off x="5261114" y="206061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27042" y="251281"/>
              <a:ext cx="1217832" cy="1087104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7817572" y="566670"/>
            <a:ext cx="1563756" cy="1171975"/>
            <a:chOff x="7817572" y="566670"/>
            <a:chExt cx="1563756" cy="1171975"/>
          </a:xfrm>
        </p:grpSpPr>
        <p:sp>
          <p:nvSpPr>
            <p:cNvPr id="33" name="Rectangle 32"/>
            <p:cNvSpPr/>
            <p:nvPr/>
          </p:nvSpPr>
          <p:spPr>
            <a:xfrm>
              <a:off x="7817572" y="56667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73760" y="631268"/>
              <a:ext cx="1249751" cy="103402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8493716" y="2846232"/>
            <a:ext cx="1563756" cy="1171975"/>
            <a:chOff x="8493716" y="2846232"/>
            <a:chExt cx="1563756" cy="1171975"/>
          </a:xfrm>
        </p:grpSpPr>
        <p:sp>
          <p:nvSpPr>
            <p:cNvPr id="37" name="Rectangle 36"/>
            <p:cNvSpPr/>
            <p:nvPr/>
          </p:nvSpPr>
          <p:spPr>
            <a:xfrm>
              <a:off x="8493716" y="2846232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589010" y="3054528"/>
              <a:ext cx="1382406" cy="775349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7817572" y="5125794"/>
            <a:ext cx="1563756" cy="1171975"/>
            <a:chOff x="7817572" y="5125794"/>
            <a:chExt cx="1563756" cy="1171975"/>
          </a:xfrm>
        </p:grpSpPr>
        <p:sp>
          <p:nvSpPr>
            <p:cNvPr id="36" name="Rectangle 35"/>
            <p:cNvSpPr/>
            <p:nvPr/>
          </p:nvSpPr>
          <p:spPr>
            <a:xfrm>
              <a:off x="7817572" y="5125794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914106" y="5223366"/>
              <a:ext cx="1365224" cy="983424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5261114" y="5525033"/>
            <a:ext cx="1563756" cy="1171975"/>
            <a:chOff x="5261114" y="5525033"/>
            <a:chExt cx="1563756" cy="1171975"/>
          </a:xfrm>
        </p:grpSpPr>
        <p:sp>
          <p:nvSpPr>
            <p:cNvPr id="30" name="Rectangle 29"/>
            <p:cNvSpPr/>
            <p:nvPr/>
          </p:nvSpPr>
          <p:spPr>
            <a:xfrm>
              <a:off x="5261114" y="5525033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325938" y="5665070"/>
              <a:ext cx="1444164" cy="881503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2672459" y="5125793"/>
            <a:ext cx="1563756" cy="1171975"/>
            <a:chOff x="2672459" y="5125793"/>
            <a:chExt cx="1563756" cy="1171975"/>
          </a:xfrm>
        </p:grpSpPr>
        <p:sp>
          <p:nvSpPr>
            <p:cNvPr id="35" name="Rectangle 34"/>
            <p:cNvSpPr/>
            <p:nvPr/>
          </p:nvSpPr>
          <p:spPr>
            <a:xfrm>
              <a:off x="2672459" y="5125793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058659" y="5172947"/>
              <a:ext cx="748565" cy="1097895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9659033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to 1dp</a:t>
            </a:r>
          </a:p>
        </p:txBody>
      </p:sp>
    </p:spTree>
    <p:extLst>
      <p:ext uri="{BB962C8B-B14F-4D97-AF65-F5344CB8AC3E}">
        <p14:creationId xmlns:p14="http://schemas.microsoft.com/office/powerpoint/2010/main" val="4240709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Calculate the missing angles…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51525"/>
            <a:ext cx="1010452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166884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976614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28376" y="1751525"/>
            <a:ext cx="1032739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2206" y="4031085"/>
            <a:ext cx="1049063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0907" y="3445098"/>
            <a:ext cx="163020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=56.4°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=52.0°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92997" y="299970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=63.6°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997" y="2999704"/>
                <a:ext cx="960503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=52.4°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538598" y="4377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=60.3°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8" y="4377744"/>
                <a:ext cx="960503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=41.0°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921762" y="299970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=63.6°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762" y="2999703"/>
                <a:ext cx="960503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=30°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4486" y="1760268"/>
            <a:ext cx="4131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Trigonometry Spider 2 - Answers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7137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Please show all your workings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2067151" y="2859110"/>
            <a:ext cx="1563756" cy="1171975"/>
            <a:chOff x="2067151" y="2859110"/>
            <a:chExt cx="1563756" cy="1171975"/>
          </a:xfrm>
        </p:grpSpPr>
        <p:sp>
          <p:nvSpPr>
            <p:cNvPr id="38" name="Rectangle 37"/>
            <p:cNvSpPr/>
            <p:nvPr/>
          </p:nvSpPr>
          <p:spPr>
            <a:xfrm>
              <a:off x="2067151" y="285911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264883" y="2906384"/>
              <a:ext cx="1143669" cy="1051931"/>
            </a:xfrm>
            <a:prstGeom prst="rect">
              <a:avLst/>
            </a:prstGeom>
          </p:spPr>
        </p:pic>
      </p:grpSp>
      <p:grpSp>
        <p:nvGrpSpPr>
          <p:cNvPr id="31" name="Group 30"/>
          <p:cNvGrpSpPr/>
          <p:nvPr/>
        </p:nvGrpSpPr>
        <p:grpSpPr>
          <a:xfrm>
            <a:off x="2672459" y="566670"/>
            <a:ext cx="1563756" cy="1171975"/>
            <a:chOff x="2672459" y="566670"/>
            <a:chExt cx="1563756" cy="1171975"/>
          </a:xfrm>
        </p:grpSpPr>
        <p:sp>
          <p:nvSpPr>
            <p:cNvPr id="34" name="Rectangle 33"/>
            <p:cNvSpPr/>
            <p:nvPr/>
          </p:nvSpPr>
          <p:spPr>
            <a:xfrm>
              <a:off x="2672459" y="56667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717698" y="616161"/>
              <a:ext cx="1478479" cy="1054101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5261114" y="206061"/>
            <a:ext cx="1563756" cy="1171975"/>
            <a:chOff x="5261114" y="206061"/>
            <a:chExt cx="1563756" cy="1171975"/>
          </a:xfrm>
        </p:grpSpPr>
        <p:sp>
          <p:nvSpPr>
            <p:cNvPr id="29" name="Rectangle 28"/>
            <p:cNvSpPr/>
            <p:nvPr/>
          </p:nvSpPr>
          <p:spPr>
            <a:xfrm>
              <a:off x="5261114" y="206061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27042" y="251281"/>
              <a:ext cx="1217832" cy="1087104"/>
            </a:xfrm>
            <a:prstGeom prst="rect">
              <a:avLst/>
            </a:prstGeom>
          </p:spPr>
        </p:pic>
      </p:grpSp>
      <p:grpSp>
        <p:nvGrpSpPr>
          <p:cNvPr id="19" name="Group 18"/>
          <p:cNvGrpSpPr/>
          <p:nvPr/>
        </p:nvGrpSpPr>
        <p:grpSpPr>
          <a:xfrm>
            <a:off x="7817572" y="566670"/>
            <a:ext cx="1563756" cy="1171975"/>
            <a:chOff x="7817572" y="566670"/>
            <a:chExt cx="1563756" cy="1171975"/>
          </a:xfrm>
        </p:grpSpPr>
        <p:sp>
          <p:nvSpPr>
            <p:cNvPr id="33" name="Rectangle 32"/>
            <p:cNvSpPr/>
            <p:nvPr/>
          </p:nvSpPr>
          <p:spPr>
            <a:xfrm>
              <a:off x="7817572" y="566670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7973760" y="631268"/>
              <a:ext cx="1249751" cy="103402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8493716" y="2846232"/>
            <a:ext cx="1563756" cy="1171975"/>
            <a:chOff x="8493716" y="2846232"/>
            <a:chExt cx="1563756" cy="1171975"/>
          </a:xfrm>
        </p:grpSpPr>
        <p:sp>
          <p:nvSpPr>
            <p:cNvPr id="37" name="Rectangle 36"/>
            <p:cNvSpPr/>
            <p:nvPr/>
          </p:nvSpPr>
          <p:spPr>
            <a:xfrm>
              <a:off x="8493716" y="2846232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8589010" y="3054528"/>
              <a:ext cx="1382406" cy="775349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7817572" y="5125794"/>
            <a:ext cx="1563756" cy="1171975"/>
            <a:chOff x="7817572" y="5125794"/>
            <a:chExt cx="1563756" cy="1171975"/>
          </a:xfrm>
        </p:grpSpPr>
        <p:sp>
          <p:nvSpPr>
            <p:cNvPr id="36" name="Rectangle 35"/>
            <p:cNvSpPr/>
            <p:nvPr/>
          </p:nvSpPr>
          <p:spPr>
            <a:xfrm>
              <a:off x="7817572" y="5125794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914106" y="5223366"/>
              <a:ext cx="1365224" cy="983424"/>
            </a:xfrm>
            <a:prstGeom prst="rect">
              <a:avLst/>
            </a:prstGeom>
          </p:spPr>
        </p:pic>
      </p:grpSp>
      <p:grpSp>
        <p:nvGrpSpPr>
          <p:cNvPr id="24" name="Group 23"/>
          <p:cNvGrpSpPr/>
          <p:nvPr/>
        </p:nvGrpSpPr>
        <p:grpSpPr>
          <a:xfrm>
            <a:off x="5261114" y="5525033"/>
            <a:ext cx="1563756" cy="1171975"/>
            <a:chOff x="5261114" y="5525033"/>
            <a:chExt cx="1563756" cy="1171975"/>
          </a:xfrm>
        </p:grpSpPr>
        <p:sp>
          <p:nvSpPr>
            <p:cNvPr id="30" name="Rectangle 29"/>
            <p:cNvSpPr/>
            <p:nvPr/>
          </p:nvSpPr>
          <p:spPr>
            <a:xfrm>
              <a:off x="5261114" y="5525033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325938" y="5665070"/>
              <a:ext cx="1444164" cy="881503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2672459" y="5125793"/>
            <a:ext cx="1563756" cy="1171975"/>
            <a:chOff x="2672459" y="5125793"/>
            <a:chExt cx="1563756" cy="1171975"/>
          </a:xfrm>
        </p:grpSpPr>
        <p:sp>
          <p:nvSpPr>
            <p:cNvPr id="35" name="Rectangle 34"/>
            <p:cNvSpPr/>
            <p:nvPr/>
          </p:nvSpPr>
          <p:spPr>
            <a:xfrm>
              <a:off x="2672459" y="5125793"/>
              <a:ext cx="1563756" cy="1171975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 dirty="0">
                <a:solidFill>
                  <a:sysClr val="windowText" lastClr="000000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058659" y="5172947"/>
              <a:ext cx="748565" cy="1097895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9659033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to 1dp</a:t>
            </a:r>
          </a:p>
        </p:txBody>
      </p:sp>
    </p:spTree>
    <p:extLst>
      <p:ext uri="{BB962C8B-B14F-4D97-AF65-F5344CB8AC3E}">
        <p14:creationId xmlns:p14="http://schemas.microsoft.com/office/powerpoint/2010/main" val="2826951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Answer the questions on each leg…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51525"/>
            <a:ext cx="1010452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166884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976614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28376" y="1751525"/>
            <a:ext cx="1032739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2206" y="4031085"/>
            <a:ext cx="1049063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0907" y="3445098"/>
            <a:ext cx="163020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61114" y="20606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61114" y="552503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817572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672459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72459" y="512579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17572" y="5125794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493716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067151" y="285911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441975" y="1647424"/>
                <a:ext cx="11757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975" y="1647424"/>
                <a:ext cx="1175772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/>
          <p:cNvSpPr/>
          <p:nvPr/>
        </p:nvSpPr>
        <p:spPr>
          <a:xfrm>
            <a:off x="6909661" y="1866363"/>
            <a:ext cx="113304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76885" y="2999704"/>
                <a:ext cx="113304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885" y="2999704"/>
                <a:ext cx="1133041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909661" y="4154744"/>
            <a:ext cx="113304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441974" y="4377744"/>
                <a:ext cx="1175772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1974" y="4377744"/>
                <a:ext cx="1175772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Rectangle 53"/>
          <p:cNvSpPr/>
          <p:nvPr/>
        </p:nvSpPr>
        <p:spPr>
          <a:xfrm>
            <a:off x="4108218" y="1866363"/>
            <a:ext cx="1120699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92192" y="2999703"/>
                <a:ext cx="11206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2192" y="2999703"/>
                <a:ext cx="1120699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08217" y="4154743"/>
                <a:ext cx="1120699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8217" y="4154743"/>
                <a:ext cx="1120699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4486" y="2006489"/>
            <a:ext cx="4131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Trigonometry Spider 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7137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Please show all your workings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93677" y="655689"/>
            <a:ext cx="1211543" cy="993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41973" y="244965"/>
            <a:ext cx="1193608" cy="10830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0811" y="2910686"/>
            <a:ext cx="1300719" cy="10526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88532" y="5186249"/>
            <a:ext cx="1000881" cy="10634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19316" y="626523"/>
            <a:ext cx="1261604" cy="10481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32618" y="5589432"/>
            <a:ext cx="809129" cy="10566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768905" y="5201462"/>
            <a:ext cx="1339312" cy="102358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362058" y="2910902"/>
            <a:ext cx="926862" cy="104927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659033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to 1dp</a:t>
            </a:r>
          </a:p>
        </p:txBody>
      </p:sp>
    </p:spTree>
    <p:extLst>
      <p:ext uri="{BB962C8B-B14F-4D97-AF65-F5344CB8AC3E}">
        <p14:creationId xmlns:p14="http://schemas.microsoft.com/office/powerpoint/2010/main" val="1059087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Answer the questions on each leg…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51525"/>
            <a:ext cx="1010452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166884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976614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28376" y="1751525"/>
            <a:ext cx="1032739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2206" y="4031085"/>
            <a:ext cx="1049063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0907" y="3445098"/>
            <a:ext cx="163020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261114" y="20606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5261114" y="552503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7817572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672459" y="56667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672459" y="512579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17572" y="5125794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493716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067151" y="285911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5" name="Rectangle 44"/>
              <p:cNvSpPr/>
              <p:nvPr/>
            </p:nvSpPr>
            <p:spPr>
              <a:xfrm>
                <a:off x="5437220" y="1647424"/>
                <a:ext cx="119836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11.1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220" y="1647424"/>
                <a:ext cx="1198361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909661" y="1866363"/>
                <a:ext cx="113304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32.7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1866363"/>
                <a:ext cx="1133041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076885" y="2999704"/>
                <a:ext cx="113304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10.7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6885" y="2999704"/>
                <a:ext cx="1133041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113304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44.0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1133041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3" name="Rectangle 52"/>
              <p:cNvSpPr/>
              <p:nvPr/>
            </p:nvSpPr>
            <p:spPr>
              <a:xfrm>
                <a:off x="5437219" y="4377744"/>
                <a:ext cx="119836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35.6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7219" y="4377744"/>
                <a:ext cx="1198361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080922" y="1866363"/>
                <a:ext cx="11479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44.0</m:t>
                      </m:r>
                      <m:sSup>
                        <m:sSup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922" y="1866363"/>
                <a:ext cx="1147996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79410" y="2999703"/>
                <a:ext cx="11479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18.5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9410" y="2999703"/>
                <a:ext cx="1147996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080921" y="4154743"/>
                <a:ext cx="1147996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=32.9°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0921" y="4154743"/>
                <a:ext cx="1147996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64486" y="1760268"/>
            <a:ext cx="4131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Trigonometry Spider 3 - Answers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7137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Please show all your workings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93677" y="655689"/>
            <a:ext cx="1211543" cy="9939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41973" y="244965"/>
            <a:ext cx="1193608" cy="108308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30811" y="2910686"/>
            <a:ext cx="1300719" cy="10526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088532" y="5186249"/>
            <a:ext cx="1000881" cy="10634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19316" y="626523"/>
            <a:ext cx="1261604" cy="10481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32618" y="5589432"/>
            <a:ext cx="809129" cy="105669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68905" y="5201462"/>
            <a:ext cx="1339312" cy="102358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362058" y="2910902"/>
            <a:ext cx="926862" cy="104927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9659033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to 1dp</a:t>
            </a:r>
          </a:p>
        </p:txBody>
      </p:sp>
    </p:spTree>
    <p:extLst>
      <p:ext uri="{BB962C8B-B14F-4D97-AF65-F5344CB8AC3E}">
        <p14:creationId xmlns:p14="http://schemas.microsoft.com/office/powerpoint/2010/main" val="3616490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Answer the questions on each leg…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38645"/>
            <a:ext cx="46842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482871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513919" y="1738645"/>
            <a:ext cx="747198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13919" y="4031085"/>
            <a:ext cx="767351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7307741" y="217714"/>
            <a:ext cx="2351291" cy="15209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62628" y="217714"/>
            <a:ext cx="2351291" cy="15209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62628" y="5125793"/>
            <a:ext cx="2351291" cy="1536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307741" y="5125794"/>
            <a:ext cx="2351291" cy="1536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386286" y="1866363"/>
                <a:ext cx="193004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𝐶𝐴𝐺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286" y="1866363"/>
                <a:ext cx="193004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386286" y="4154744"/>
                <a:ext cx="193004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𝑃𝑅𝑇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286" y="4154744"/>
                <a:ext cx="193004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745039" y="1866363"/>
                <a:ext cx="193004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𝑆𝑇𝑈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039" y="1866363"/>
                <a:ext cx="193004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745038" y="4154743"/>
                <a:ext cx="193004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𝑉𝑋𝑍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038" y="4154743"/>
                <a:ext cx="193004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36721" y="2906489"/>
            <a:ext cx="4131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Trigonometry Spider 4 - Answers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59033" y="737158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Please show all your workings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59033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to 1dp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7963" y="290284"/>
            <a:ext cx="1807296" cy="13652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9991" y="5184855"/>
            <a:ext cx="1865262" cy="142580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0135" y="263325"/>
            <a:ext cx="1302268" cy="143470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4042" y="5187762"/>
            <a:ext cx="1657043" cy="142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03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ysClr val="windowText" lastClr="000000"/>
                </a:solidFill>
              </a:rPr>
              <a:t>Answer the questions on each leg…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38645"/>
            <a:ext cx="46842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482871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513919" y="1738645"/>
            <a:ext cx="747198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513919" y="4031085"/>
            <a:ext cx="767351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7307741" y="217714"/>
            <a:ext cx="2351291" cy="15209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162628" y="217714"/>
            <a:ext cx="2351291" cy="15209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2162628" y="5125793"/>
            <a:ext cx="2351291" cy="1536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307741" y="5125794"/>
            <a:ext cx="2351291" cy="153626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386286" y="1866363"/>
                <a:ext cx="193004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𝐶𝐴𝐺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26.6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286" y="1866363"/>
                <a:ext cx="1930047" cy="865029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386286" y="4154744"/>
                <a:ext cx="193004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𝑃𝑅𝑇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14.9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6286" y="4154744"/>
                <a:ext cx="1930047" cy="8650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3745039" y="1866363"/>
                <a:ext cx="193004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𝑆𝑇𝑈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57.8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039" y="1866363"/>
                <a:ext cx="1930047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3745038" y="4154743"/>
                <a:ext cx="1930047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𝑉𝑋𝑍</m:t>
                      </m:r>
                      <m:r>
                        <a:rPr lang="en-GB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=58.0°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038" y="4154743"/>
                <a:ext cx="1930047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36721" y="2906489"/>
            <a:ext cx="4131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Trigonometry Spider 4 - Answers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59033" y="737158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Please show all your workings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59033" y="5296281"/>
            <a:ext cx="2305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i="1" dirty="0">
                <a:solidFill>
                  <a:schemeClr val="accent6">
                    <a:lumMod val="50000"/>
                  </a:schemeClr>
                </a:solidFill>
              </a:rPr>
              <a:t>Give your answers to 1dp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97963" y="290284"/>
            <a:ext cx="1807296" cy="136526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39991" y="5184855"/>
            <a:ext cx="1865262" cy="142580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60135" y="263325"/>
            <a:ext cx="1302268" cy="143470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4042" y="5187762"/>
            <a:ext cx="1657043" cy="142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74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342</Words>
  <Application>Microsoft Office PowerPoint</Application>
  <PresentationFormat>Widescreen</PresentationFormat>
  <Paragraphs>91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34</cp:revision>
  <dcterms:created xsi:type="dcterms:W3CDTF">2016-09-18T17:13:39Z</dcterms:created>
  <dcterms:modified xsi:type="dcterms:W3CDTF">2017-04-05T18:20:55Z</dcterms:modified>
</cp:coreProperties>
</file>