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  <p:sldId id="263" r:id="rId5"/>
    <p:sldId id="262" r:id="rId6"/>
    <p:sldId id="266" r:id="rId7"/>
    <p:sldId id="264" r:id="rId8"/>
    <p:sldId id="267" r:id="rId9"/>
    <p:sldId id="265" r:id="rId10"/>
  </p:sldIdLst>
  <p:sldSz cx="12192000" cy="6858000"/>
  <p:notesSz cx="6800850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30/11/2017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21.png"/><Relationship Id="rId17" Type="http://schemas.openxmlformats.org/officeDocument/2006/relationships/image" Target="../media/image16.png"/><Relationship Id="rId2" Type="http://schemas.openxmlformats.org/officeDocument/2006/relationships/image" Target="../media/image1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11.png"/><Relationship Id="rId17" Type="http://schemas.openxmlformats.org/officeDocument/2006/relationships/image" Target="../media/image35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4.png"/><Relationship Id="rId10" Type="http://schemas.openxmlformats.org/officeDocument/2006/relationships/image" Target="../media/image31.png"/><Relationship Id="rId19" Type="http://schemas.openxmlformats.org/officeDocument/2006/relationships/image" Target="../media/image3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1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28.png"/><Relationship Id="rId12" Type="http://schemas.openxmlformats.org/officeDocument/2006/relationships/image" Target="../media/image39.png"/><Relationship Id="rId17" Type="http://schemas.openxmlformats.org/officeDocument/2006/relationships/image" Target="../media/image35.png"/><Relationship Id="rId2" Type="http://schemas.openxmlformats.org/officeDocument/2006/relationships/image" Target="../media/image3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4.png"/><Relationship Id="rId10" Type="http://schemas.openxmlformats.org/officeDocument/2006/relationships/image" Target="../media/image31.png"/><Relationship Id="rId19" Type="http://schemas.openxmlformats.org/officeDocument/2006/relationships/image" Target="../media/image3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7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9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52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69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7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52.png"/><Relationship Id="rId5" Type="http://schemas.openxmlformats.org/officeDocument/2006/relationships/image" Target="../media/image62.png"/><Relationship Id="rId10" Type="http://schemas.openxmlformats.org/officeDocument/2006/relationships/image" Target="../media/image7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" Type="http://schemas.openxmlformats.org/officeDocument/2006/relationships/image" Target="../media/image74.png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19" Type="http://schemas.openxmlformats.org/officeDocument/2006/relationships/image" Target="../media/image91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709730"/>
            <a:ext cx="1970470" cy="14838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Solve each pair of simultaneous equations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69424" y="801996"/>
            <a:ext cx="1014661" cy="1919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3321581" cy="19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69424" y="4174146"/>
            <a:ext cx="1016998" cy="18595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5770" y="812122"/>
            <a:ext cx="925896" cy="1922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6236" y="4204122"/>
            <a:ext cx="912718" cy="18251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783287" y="3445098"/>
            <a:ext cx="3315667" cy="65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391005" y="2846232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005" y="2846232"/>
                <a:ext cx="164115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2137" y="2859110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37" y="2859110"/>
                <a:ext cx="164115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58609" y="1616988"/>
                <a:ext cx="16899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1616988"/>
                <a:ext cx="1689955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48755" y="2999704"/>
                <a:ext cx="139206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755" y="2999704"/>
                <a:ext cx="1392066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58609" y="4367635"/>
                <a:ext cx="16899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4367635"/>
                <a:ext cx="1689955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76871" y="1616988"/>
                <a:ext cx="16958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871" y="1616988"/>
                <a:ext cx="1695882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20116" y="2999703"/>
                <a:ext cx="139950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116" y="2999703"/>
                <a:ext cx="139950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76870" y="4367634"/>
                <a:ext cx="16958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870" y="4367634"/>
                <a:ext cx="1695882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86236" y="121359"/>
            <a:ext cx="39001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Simultaneous Equations Spider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820150" y="3009603"/>
                <a:ext cx="139152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150" y="3009603"/>
                <a:ext cx="1391525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955176" y="3009603"/>
                <a:ext cx="13930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176" y="3009603"/>
                <a:ext cx="1393051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77400" y="6033738"/>
            <a:ext cx="400925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078325" y="5453501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5" y="5453501"/>
                <a:ext cx="1641150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75063" y="798871"/>
            <a:ext cx="403262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078325" y="212883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b="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5" y="212883"/>
                <a:ext cx="1641150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059432" y="6027614"/>
            <a:ext cx="400925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18282" y="5441626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82" y="5441626"/>
                <a:ext cx="1641150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460357" y="5596737"/>
                <a:ext cx="172587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357" y="5596737"/>
                <a:ext cx="1725879" cy="865029"/>
              </a:xfrm>
              <a:prstGeom prst="rect">
                <a:avLst/>
              </a:prstGeom>
              <a:blipFill>
                <a:blip r:embed="rId17"/>
                <a:stretch>
                  <a:fillRect l="-69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063435" y="807505"/>
            <a:ext cx="409365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22285" y="221517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85" y="221517"/>
                <a:ext cx="1641150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72800" y="379607"/>
                <a:ext cx="172297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800" y="379607"/>
                <a:ext cx="1722970" cy="865029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523555" y="5453501"/>
            <a:ext cx="31884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Show your method in each case</a:t>
            </a:r>
          </a:p>
        </p:txBody>
      </p:sp>
    </p:spTree>
    <p:extLst>
      <p:ext uri="{BB962C8B-B14F-4D97-AF65-F5344CB8AC3E}">
        <p14:creationId xmlns:p14="http://schemas.microsoft.com/office/powerpoint/2010/main" val="364041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709730"/>
            <a:ext cx="1970470" cy="14838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Solve each pair of simultaneous equations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69424" y="801996"/>
            <a:ext cx="1014661" cy="1919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3321581" cy="19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69424" y="4174146"/>
            <a:ext cx="1016998" cy="18595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5770" y="812122"/>
            <a:ext cx="925896" cy="1922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6236" y="4204122"/>
            <a:ext cx="912718" cy="18251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783287" y="3445098"/>
            <a:ext cx="3315667" cy="65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391005" y="2846232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005" y="2846232"/>
                <a:ext cx="164115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2137" y="2859110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37" y="2859110"/>
                <a:ext cx="164115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58609" y="1616988"/>
                <a:ext cx="16899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1616988"/>
                <a:ext cx="1689955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48755" y="2999704"/>
                <a:ext cx="139206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755" y="2999704"/>
                <a:ext cx="1392066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58609" y="4367635"/>
                <a:ext cx="16899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4367635"/>
                <a:ext cx="1689955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76871" y="1616988"/>
                <a:ext cx="16958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871" y="1616988"/>
                <a:ext cx="1695882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20116" y="2999703"/>
                <a:ext cx="139950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116" y="2999703"/>
                <a:ext cx="139950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76870" y="4367634"/>
                <a:ext cx="16958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870" y="4367634"/>
                <a:ext cx="1695882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86236" y="121359"/>
            <a:ext cx="39001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Simultaneous Equations Spider 1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820150" y="3009603"/>
                <a:ext cx="139152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150" y="3009603"/>
                <a:ext cx="1391525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955176" y="3009603"/>
                <a:ext cx="13930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176" y="3009603"/>
                <a:ext cx="1393051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77400" y="6033738"/>
            <a:ext cx="400925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078325" y="5453501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5" y="5453501"/>
                <a:ext cx="1641150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75063" y="798871"/>
            <a:ext cx="403262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078325" y="212883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5" y="212883"/>
                <a:ext cx="1641150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059432" y="6027614"/>
            <a:ext cx="400925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18282" y="5441626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82" y="5441626"/>
                <a:ext cx="1641150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460357" y="5596737"/>
                <a:ext cx="172587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357" y="5596737"/>
                <a:ext cx="1725879" cy="865029"/>
              </a:xfrm>
              <a:prstGeom prst="rect">
                <a:avLst/>
              </a:prstGeom>
              <a:blipFill>
                <a:blip r:embed="rId17"/>
                <a:stretch>
                  <a:fillRect l="-69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063435" y="807505"/>
            <a:ext cx="409365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22285" y="221517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85" y="221517"/>
                <a:ext cx="1641150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72800" y="379607"/>
                <a:ext cx="172297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800" y="379607"/>
                <a:ext cx="1722970" cy="865029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523555" y="5453501"/>
            <a:ext cx="31884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Show your method in each case</a:t>
            </a:r>
          </a:p>
        </p:txBody>
      </p:sp>
    </p:spTree>
    <p:extLst>
      <p:ext uri="{BB962C8B-B14F-4D97-AF65-F5344CB8AC3E}">
        <p14:creationId xmlns:p14="http://schemas.microsoft.com/office/powerpoint/2010/main" val="275442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709730"/>
            <a:ext cx="1970470" cy="14838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Solve each pair of simultaneous equations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69424" y="801996"/>
            <a:ext cx="1014661" cy="1919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3321581" cy="19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69424" y="4174146"/>
            <a:ext cx="1016998" cy="18595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5770" y="812122"/>
            <a:ext cx="925896" cy="1922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6236" y="4204122"/>
            <a:ext cx="912718" cy="18251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783287" y="3445098"/>
            <a:ext cx="3315667" cy="65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391005" y="2846232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005" y="2846232"/>
                <a:ext cx="164115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2137" y="2859110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37" y="2859110"/>
                <a:ext cx="164115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58609" y="1616988"/>
                <a:ext cx="16899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1616988"/>
                <a:ext cx="1689955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79000" y="2999704"/>
                <a:ext cx="15409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000" y="2999704"/>
                <a:ext cx="154093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58609" y="4367635"/>
                <a:ext cx="16899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4367635"/>
                <a:ext cx="1689955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76871" y="1616988"/>
                <a:ext cx="16958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871" y="1616988"/>
                <a:ext cx="1695882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88849" y="2999703"/>
                <a:ext cx="153638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849" y="2999703"/>
                <a:ext cx="1536389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657600" y="4367634"/>
                <a:ext cx="181515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4367634"/>
                <a:ext cx="1815152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70413" y="121359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Simultaneous Equations Spider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820150" y="3009603"/>
                <a:ext cx="14635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150" y="3009603"/>
                <a:ext cx="146353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890605" y="3009603"/>
                <a:ext cx="152929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605" y="3009603"/>
                <a:ext cx="1529291" cy="865029"/>
              </a:xfrm>
              <a:prstGeom prst="rect">
                <a:avLst/>
              </a:prstGeom>
              <a:blipFill>
                <a:blip r:embed="rId11"/>
                <a:stretch>
                  <a:fillRect l="-39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77400" y="6033738"/>
            <a:ext cx="400925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078325" y="5453501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5" y="5453501"/>
                <a:ext cx="1641150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75063" y="798871"/>
            <a:ext cx="403262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078325" y="212883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b="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5" y="212883"/>
                <a:ext cx="1641150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059432" y="6027614"/>
            <a:ext cx="53001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18282" y="5441626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82" y="5441626"/>
                <a:ext cx="1641150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blipFill>
                <a:blip r:embed="rId17"/>
                <a:stretch>
                  <a:fillRect l="-74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063435" y="807505"/>
            <a:ext cx="418337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22285" y="221517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85" y="221517"/>
                <a:ext cx="1641150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81772" y="379607"/>
                <a:ext cx="171399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772" y="379607"/>
                <a:ext cx="1713998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533469" y="5453501"/>
            <a:ext cx="3089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Show your method in each case</a:t>
            </a:r>
          </a:p>
        </p:txBody>
      </p:sp>
    </p:spTree>
    <p:extLst>
      <p:ext uri="{BB962C8B-B14F-4D97-AF65-F5344CB8AC3E}">
        <p14:creationId xmlns:p14="http://schemas.microsoft.com/office/powerpoint/2010/main" val="270892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709730"/>
            <a:ext cx="1970470" cy="14838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Solve each pair of simultaneous equations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69424" y="801996"/>
            <a:ext cx="1014661" cy="1919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3321581" cy="19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69424" y="4174146"/>
            <a:ext cx="1016998" cy="18595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5770" y="812122"/>
            <a:ext cx="925896" cy="1922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6236" y="4204122"/>
            <a:ext cx="912718" cy="18251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783287" y="3445098"/>
            <a:ext cx="3315667" cy="65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391005" y="2846232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005" y="2846232"/>
                <a:ext cx="164115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2137" y="2859110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37" y="2859110"/>
                <a:ext cx="164115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58609" y="1616988"/>
                <a:ext cx="16899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1616988"/>
                <a:ext cx="1689955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79000" y="2999704"/>
                <a:ext cx="15409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000" y="2999704"/>
                <a:ext cx="154093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58609" y="4367635"/>
                <a:ext cx="16899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4367635"/>
                <a:ext cx="1689955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76871" y="1616988"/>
                <a:ext cx="16958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871" y="1616988"/>
                <a:ext cx="1695882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88849" y="2999703"/>
                <a:ext cx="153638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849" y="2999703"/>
                <a:ext cx="1536389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657600" y="4367634"/>
                <a:ext cx="181515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4367634"/>
                <a:ext cx="1815152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70413" y="121359"/>
            <a:ext cx="4016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Simultaneous Equations Spider 2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820150" y="3009603"/>
                <a:ext cx="146353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150" y="3009603"/>
                <a:ext cx="146353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890605" y="3009603"/>
                <a:ext cx="152929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605" y="3009603"/>
                <a:ext cx="1529291" cy="865029"/>
              </a:xfrm>
              <a:prstGeom prst="rect">
                <a:avLst/>
              </a:prstGeom>
              <a:blipFill>
                <a:blip r:embed="rId11"/>
                <a:stretch>
                  <a:fillRect l="-39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77400" y="6033738"/>
            <a:ext cx="400925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078325" y="5453501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5" y="5453501"/>
                <a:ext cx="1641150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75063" y="798871"/>
            <a:ext cx="403262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078325" y="212883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5" y="212883"/>
                <a:ext cx="1641150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059432" y="6027614"/>
            <a:ext cx="53001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18282" y="5441626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82" y="5441626"/>
                <a:ext cx="1641150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blipFill>
                <a:blip r:embed="rId17"/>
                <a:stretch>
                  <a:fillRect l="-74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063435" y="807505"/>
            <a:ext cx="418337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22285" y="221517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85" y="221517"/>
                <a:ext cx="1641150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81772" y="379607"/>
                <a:ext cx="171399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772" y="379607"/>
                <a:ext cx="1713998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533469" y="5453501"/>
            <a:ext cx="3089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Show your method in each case</a:t>
            </a:r>
          </a:p>
        </p:txBody>
      </p:sp>
    </p:spTree>
    <p:extLst>
      <p:ext uri="{BB962C8B-B14F-4D97-AF65-F5344CB8AC3E}">
        <p14:creationId xmlns:p14="http://schemas.microsoft.com/office/powerpoint/2010/main" val="368928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709730"/>
            <a:ext cx="1970470" cy="14838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Solve each pair of simultaneous equations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69424" y="801996"/>
            <a:ext cx="1014661" cy="1919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69424" y="4174146"/>
            <a:ext cx="1016998" cy="18595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5770" y="812122"/>
            <a:ext cx="925896" cy="1922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6236" y="4204122"/>
            <a:ext cx="912718" cy="18251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58609" y="1616988"/>
                <a:ext cx="219489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1616988"/>
                <a:ext cx="2194891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58609" y="4367635"/>
                <a:ext cx="219489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4367635"/>
                <a:ext cx="2194891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203335" y="1616988"/>
                <a:ext cx="226941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335" y="1616988"/>
                <a:ext cx="2269418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203335" y="4367634"/>
                <a:ext cx="226941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335" y="4367634"/>
                <a:ext cx="226941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70413" y="121359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Simultaneous Equations Spider 3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77400" y="6033738"/>
            <a:ext cx="400924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078324" y="5453501"/>
                <a:ext cx="190828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4" y="5453501"/>
                <a:ext cx="1908284" cy="1171975"/>
              </a:xfrm>
              <a:prstGeom prst="rect">
                <a:avLst/>
              </a:prstGeom>
              <a:blipFill>
                <a:blip r:embed="rId6"/>
                <a:stretch>
                  <a:fillRect l="-31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75063" y="798871"/>
            <a:ext cx="403261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078324" y="212883"/>
                <a:ext cx="190828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4" y="212883"/>
                <a:ext cx="1908283" cy="1171975"/>
              </a:xfrm>
              <a:prstGeom prst="rect">
                <a:avLst/>
              </a:prstGeom>
              <a:blipFill>
                <a:blip r:embed="rId8"/>
                <a:stretch>
                  <a:fillRect l="-31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059432" y="6027614"/>
            <a:ext cx="53001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90500" y="5441626"/>
                <a:ext cx="18689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" y="5441626"/>
                <a:ext cx="1868932" cy="1171975"/>
              </a:xfrm>
              <a:prstGeom prst="rect">
                <a:avLst/>
              </a:prstGeom>
              <a:blipFill>
                <a:blip r:embed="rId10"/>
                <a:stretch>
                  <a:fillRect l="-3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063435" y="807505"/>
            <a:ext cx="535547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90500" y="221517"/>
                <a:ext cx="1872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" y="221517"/>
                <a:ext cx="1872935" cy="1171975"/>
              </a:xfrm>
              <a:prstGeom prst="rect">
                <a:avLst/>
              </a:prstGeom>
              <a:blipFill>
                <a:blip r:embed="rId12"/>
                <a:stretch>
                  <a:fillRect l="-3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598982" y="37960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982" y="379607"/>
                <a:ext cx="159678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533469" y="5453501"/>
            <a:ext cx="3089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Show your method in each case</a:t>
            </a:r>
          </a:p>
        </p:txBody>
      </p:sp>
    </p:spTree>
    <p:extLst>
      <p:ext uri="{BB962C8B-B14F-4D97-AF65-F5344CB8AC3E}">
        <p14:creationId xmlns:p14="http://schemas.microsoft.com/office/powerpoint/2010/main" val="844588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709730"/>
            <a:ext cx="1970470" cy="14838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Solve each pair of simultaneous equations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69424" y="801996"/>
            <a:ext cx="1014661" cy="1919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69424" y="4174146"/>
            <a:ext cx="1016998" cy="18595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5770" y="812122"/>
            <a:ext cx="925896" cy="1922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6236" y="4204122"/>
            <a:ext cx="912718" cy="18251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58609" y="1616988"/>
                <a:ext cx="219489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1616988"/>
                <a:ext cx="2194891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58609" y="4367635"/>
                <a:ext cx="219489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4367635"/>
                <a:ext cx="2194891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203335" y="1616988"/>
                <a:ext cx="226941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335" y="1616988"/>
                <a:ext cx="2269418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203335" y="4367634"/>
                <a:ext cx="226941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335" y="4367634"/>
                <a:ext cx="226941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70413" y="121359"/>
            <a:ext cx="4016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Simultaneous Equations Spider 3 – Answers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77400" y="6033738"/>
            <a:ext cx="26670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44100" y="5453501"/>
                <a:ext cx="20425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 &amp; −3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 &amp; 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4100" y="5453501"/>
                <a:ext cx="2042508" cy="1171975"/>
              </a:xfrm>
              <a:prstGeom prst="rect">
                <a:avLst/>
              </a:prstGeom>
              <a:blipFill>
                <a:blip r:embed="rId6"/>
                <a:stretch>
                  <a:fillRect l="-117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75063" y="798871"/>
            <a:ext cx="403261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078324" y="212883"/>
                <a:ext cx="190828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 &amp; 4</m:t>
                      </m:r>
                    </m:oMath>
                  </m:oMathPara>
                </a14:m>
                <a:endParaRPr lang="en-GB" sz="2400" b="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 &amp; 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4" y="212883"/>
                <a:ext cx="1908283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059432" y="6027614"/>
            <a:ext cx="53001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90500" y="5441626"/>
                <a:ext cx="18689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 &amp; 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 &amp; 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" y="5441626"/>
                <a:ext cx="1868932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063435" y="807505"/>
            <a:ext cx="535547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90500" y="221517"/>
                <a:ext cx="187293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 &amp; 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 &amp; 11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" y="221517"/>
                <a:ext cx="1872935" cy="1171975"/>
              </a:xfrm>
              <a:prstGeom prst="rect">
                <a:avLst/>
              </a:prstGeom>
              <a:blipFill>
                <a:blip r:embed="rId12"/>
                <a:stretch>
                  <a:fillRect l="-6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598982" y="37960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982" y="379607"/>
                <a:ext cx="159678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533469" y="5453501"/>
            <a:ext cx="3089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Show your method in each case</a:t>
            </a:r>
          </a:p>
        </p:txBody>
      </p:sp>
    </p:spTree>
    <p:extLst>
      <p:ext uri="{BB962C8B-B14F-4D97-AF65-F5344CB8AC3E}">
        <p14:creationId xmlns:p14="http://schemas.microsoft.com/office/powerpoint/2010/main" val="3454353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709730"/>
            <a:ext cx="1970470" cy="14838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Solve each pair of simultaneous equations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69424" y="801996"/>
            <a:ext cx="1014661" cy="1919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69424" y="4174146"/>
            <a:ext cx="1016998" cy="18595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5770" y="812122"/>
            <a:ext cx="925896" cy="1922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6236" y="4204122"/>
            <a:ext cx="912718" cy="18251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565901" y="1616988"/>
                <a:ext cx="23749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901" y="1616988"/>
                <a:ext cx="2374900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565901" y="4367635"/>
                <a:ext cx="23749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901" y="4367635"/>
                <a:ext cx="2374900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78201" y="1616988"/>
                <a:ext cx="22860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201" y="1616988"/>
                <a:ext cx="228600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78200" y="4367634"/>
                <a:ext cx="22860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200" y="4367634"/>
                <a:ext cx="228600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70413" y="121359"/>
            <a:ext cx="4016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Simultaneous Equations Spider 4 – Answers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77400" y="6033738"/>
            <a:ext cx="354444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031844" y="5453501"/>
                <a:ext cx="19547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1844" y="5453501"/>
                <a:ext cx="1954764" cy="1171975"/>
              </a:xfrm>
              <a:prstGeom prst="rect">
                <a:avLst/>
              </a:prstGeom>
              <a:blipFill>
                <a:blip r:embed="rId6"/>
                <a:stretch>
                  <a:fillRect l="-3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75063" y="798871"/>
            <a:ext cx="356781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031844" y="212883"/>
                <a:ext cx="19547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1844" y="212883"/>
                <a:ext cx="1954764" cy="1171975"/>
              </a:xfrm>
              <a:prstGeom prst="rect">
                <a:avLst/>
              </a:prstGeom>
              <a:blipFill>
                <a:blip r:embed="rId8"/>
                <a:stretch>
                  <a:fillRect l="-3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118652" y="6027614"/>
            <a:ext cx="47079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73797" y="5441626"/>
                <a:ext cx="194485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97" y="5441626"/>
                <a:ext cx="1944855" cy="1171975"/>
              </a:xfrm>
              <a:prstGeom prst="rect">
                <a:avLst/>
              </a:prstGeom>
              <a:blipFill>
                <a:blip r:embed="rId10"/>
                <a:stretch>
                  <a:fillRect l="-30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248012" y="807505"/>
            <a:ext cx="35097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77800" y="221517"/>
                <a:ext cx="207021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00" y="221517"/>
                <a:ext cx="2070212" cy="1171975"/>
              </a:xfrm>
              <a:prstGeom prst="rect">
                <a:avLst/>
              </a:prstGeom>
              <a:blipFill>
                <a:blip r:embed="rId12"/>
                <a:stretch>
                  <a:fillRect l="-29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598982" y="37960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982" y="379607"/>
                <a:ext cx="159678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533469" y="5453501"/>
            <a:ext cx="3089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Show your method in each case</a:t>
            </a:r>
          </a:p>
        </p:txBody>
      </p:sp>
    </p:spTree>
    <p:extLst>
      <p:ext uri="{BB962C8B-B14F-4D97-AF65-F5344CB8AC3E}">
        <p14:creationId xmlns:p14="http://schemas.microsoft.com/office/powerpoint/2010/main" val="18484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709730"/>
            <a:ext cx="1970470" cy="14838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Solve each pair of simultaneous equations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69424" y="801996"/>
            <a:ext cx="1014661" cy="1919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69424" y="4174146"/>
            <a:ext cx="1016998" cy="18595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5770" y="812122"/>
            <a:ext cx="925896" cy="1922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6236" y="4204122"/>
            <a:ext cx="912718" cy="18251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565901" y="1616988"/>
                <a:ext cx="23749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901" y="1616988"/>
                <a:ext cx="2374900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565901" y="4367635"/>
                <a:ext cx="23749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901" y="4367635"/>
                <a:ext cx="2374900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78201" y="1616988"/>
                <a:ext cx="22860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201" y="1616988"/>
                <a:ext cx="228600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78200" y="4367634"/>
                <a:ext cx="22860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200" y="4367634"/>
                <a:ext cx="228600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70413" y="121359"/>
            <a:ext cx="4016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Simultaneous Equations Spider 4 – Answers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77400" y="6033738"/>
            <a:ext cx="354444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031844" y="5453501"/>
                <a:ext cx="19547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 &amp; 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 &amp; 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1844" y="5453501"/>
                <a:ext cx="195476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75063" y="798871"/>
            <a:ext cx="356781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031844" y="212883"/>
                <a:ext cx="19547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b="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1844" y="212883"/>
                <a:ext cx="195476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118652" y="6027614"/>
            <a:ext cx="47079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73797" y="5441626"/>
                <a:ext cx="194485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−1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−1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97" y="5441626"/>
                <a:ext cx="1944855" cy="1171975"/>
              </a:xfrm>
              <a:prstGeom prst="rect">
                <a:avLst/>
              </a:prstGeom>
              <a:blipFill>
                <a:blip r:embed="rId10"/>
                <a:stretch>
                  <a:fillRect t="-39594" b="-6548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248012" y="807505"/>
            <a:ext cx="35097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77800" y="221517"/>
                <a:ext cx="207021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type m:val="skw"/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00" y="221517"/>
                <a:ext cx="2070212" cy="1171975"/>
              </a:xfrm>
              <a:prstGeom prst="rect">
                <a:avLst/>
              </a:prstGeom>
              <a:blipFill>
                <a:blip r:embed="rId12"/>
                <a:stretch>
                  <a:fillRect t="-38889" r="-3188" b="-6515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598982" y="37960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982" y="379607"/>
                <a:ext cx="159678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533469" y="5453501"/>
            <a:ext cx="3089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Show your method in each case</a:t>
            </a:r>
          </a:p>
        </p:txBody>
      </p:sp>
    </p:spTree>
    <p:extLst>
      <p:ext uri="{BB962C8B-B14F-4D97-AF65-F5344CB8AC3E}">
        <p14:creationId xmlns:p14="http://schemas.microsoft.com/office/powerpoint/2010/main" val="2829494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709730"/>
            <a:ext cx="1970470" cy="14838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Solve each pair of simultaneous equations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69424" y="801996"/>
            <a:ext cx="1014661" cy="19190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3321581" cy="19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69424" y="4174146"/>
            <a:ext cx="1016998" cy="18595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95770" y="812122"/>
            <a:ext cx="925896" cy="1922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86236" y="4204122"/>
            <a:ext cx="912718" cy="18251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783287" y="3445098"/>
            <a:ext cx="3315667" cy="65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391005" y="2846232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005" y="2846232"/>
                <a:ext cx="164115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2137" y="2859110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37" y="2859110"/>
                <a:ext cx="164115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58609" y="1616988"/>
                <a:ext cx="16899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D10AE62-286A-486A-BB75-43370DC7B39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1616988"/>
                <a:ext cx="1689955" cy="865029"/>
              </a:xfrm>
              <a:prstGeom prst="rect">
                <a:avLst/>
              </a:prstGeom>
              <a:blipFill>
                <a:blip r:embed="rId4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48755" y="2999704"/>
                <a:ext cx="139206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BF210C2-FBA7-4625-B1F6-8F4F9C552E4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755" y="2999704"/>
                <a:ext cx="1392066" cy="865029"/>
              </a:xfrm>
              <a:prstGeom prst="rect">
                <a:avLst/>
              </a:prstGeom>
              <a:blipFill>
                <a:blip r:embed="rId5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58609" y="4367635"/>
                <a:ext cx="16899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82C35C5-2D5A-47CB-93C6-F21617E1BE96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09" y="4367635"/>
                <a:ext cx="1689955" cy="865029"/>
              </a:xfrm>
              <a:prstGeom prst="rect">
                <a:avLst/>
              </a:prstGeom>
              <a:blipFill>
                <a:blip r:embed="rId6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76871" y="1616988"/>
                <a:ext cx="16958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19EAAE5-A8F2-4E34-AEE6-F1112B01F16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871" y="1616988"/>
                <a:ext cx="1695882" cy="865029"/>
              </a:xfrm>
              <a:prstGeom prst="rect">
                <a:avLst/>
              </a:prstGeom>
              <a:blipFill>
                <a:blip r:embed="rId7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20116" y="2999703"/>
                <a:ext cx="139950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7F42CC3-8DD3-4421-BD70-260862BAB15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116" y="2999703"/>
                <a:ext cx="1399507" cy="865029"/>
              </a:xfrm>
              <a:prstGeom prst="rect">
                <a:avLst/>
              </a:prstGeom>
              <a:blipFill>
                <a:blip r:embed="rId8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76870" y="4367634"/>
                <a:ext cx="169588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5A8263D-98C8-4E57-B77E-B81136A00210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870" y="4367634"/>
                <a:ext cx="1695882" cy="865029"/>
              </a:xfrm>
              <a:prstGeom prst="rect">
                <a:avLst/>
              </a:prstGeom>
              <a:blipFill>
                <a:blip r:embed="rId9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70413" y="121359"/>
            <a:ext cx="4016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Simultaneous Equations Spider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820150" y="3009603"/>
                <a:ext cx="139152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61ED631-35AA-4B5C-939A-40A2FED2678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150" y="3009603"/>
                <a:ext cx="1391525" cy="865029"/>
              </a:xfrm>
              <a:prstGeom prst="rect">
                <a:avLst/>
              </a:prstGeom>
              <a:blipFill>
                <a:blip r:embed="rId10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955176" y="3009603"/>
                <a:ext cx="13930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81510B4-58A2-42C3-9529-80BA4764C5C6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176" y="3009603"/>
                <a:ext cx="1393051" cy="865029"/>
              </a:xfrm>
              <a:prstGeom prst="rect">
                <a:avLst/>
              </a:prstGeom>
              <a:blipFill>
                <a:blip r:embed="rId11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77400" y="6033738"/>
            <a:ext cx="400925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078325" y="5453501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5" y="5453501"/>
                <a:ext cx="1641150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F189307-3D8C-4F1C-B81A-92B8AE0AB8F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422" y="5601223"/>
                <a:ext cx="1590978" cy="865029"/>
              </a:xfrm>
              <a:prstGeom prst="rect">
                <a:avLst/>
              </a:prstGeom>
              <a:blipFill>
                <a:blip r:embed="rId13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75063" y="798871"/>
            <a:ext cx="403262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078325" y="212883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b="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25" y="212883"/>
                <a:ext cx="1641150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5D30E9A-3A04-4330-BD8C-625C580F53B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085" y="369481"/>
                <a:ext cx="1590978" cy="865029"/>
              </a:xfrm>
              <a:prstGeom prst="rect">
                <a:avLst/>
              </a:prstGeom>
              <a:blipFill>
                <a:blip r:embed="rId15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059432" y="6027614"/>
            <a:ext cx="53001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18282" y="5441626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82" y="5441626"/>
                <a:ext cx="1641150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80EECC3-6430-45D0-AAD8-BE353CA1523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448" y="5596737"/>
                <a:ext cx="1596788" cy="865029"/>
              </a:xfrm>
              <a:prstGeom prst="rect">
                <a:avLst/>
              </a:prstGeom>
              <a:blipFill>
                <a:blip r:embed="rId17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063435" y="807505"/>
            <a:ext cx="535547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22285" y="221517"/>
                <a:ext cx="16411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85" y="221517"/>
                <a:ext cx="1641150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598982" y="379607"/>
                <a:ext cx="159678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2F33D72-7789-4606-BE6E-8C90FE04C22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982" y="379607"/>
                <a:ext cx="1596788" cy="865029"/>
              </a:xfrm>
              <a:prstGeom prst="rect">
                <a:avLst/>
              </a:prstGeom>
              <a:blipFill>
                <a:blip r:embed="rId19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4533469" y="5453501"/>
            <a:ext cx="3089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Show your method in each case</a:t>
            </a:r>
          </a:p>
        </p:txBody>
      </p:sp>
    </p:spTree>
    <p:extLst>
      <p:ext uri="{BB962C8B-B14F-4D97-AF65-F5344CB8AC3E}">
        <p14:creationId xmlns:p14="http://schemas.microsoft.com/office/powerpoint/2010/main" val="3707393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884</Words>
  <Application>Microsoft Office PowerPoint</Application>
  <PresentationFormat>Widescreen</PresentationFormat>
  <Paragraphs>211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32</cp:revision>
  <cp:lastPrinted>2017-11-30T06:53:45Z</cp:lastPrinted>
  <dcterms:created xsi:type="dcterms:W3CDTF">2016-09-18T17:13:39Z</dcterms:created>
  <dcterms:modified xsi:type="dcterms:W3CDTF">2017-11-30T07:09:01Z</dcterms:modified>
</cp:coreProperties>
</file>