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2" r:id="rId3"/>
    <p:sldId id="259" r:id="rId4"/>
    <p:sldId id="263" r:id="rId5"/>
    <p:sldId id="261" r:id="rId6"/>
    <p:sldId id="265" r:id="rId7"/>
    <p:sldId id="264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73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31/03/2017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31/03/2017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31/03/2017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31/03/2017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31/03/2017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31/03/2017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31/03/2017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31/03/2017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31/03/2017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31/03/2017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31/03/2017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31/03/2017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5.png"/><Relationship Id="rId1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12" Type="http://schemas.openxmlformats.org/officeDocument/2006/relationships/image" Target="../media/image6.png"/><Relationship Id="rId17" Type="http://schemas.openxmlformats.org/officeDocument/2006/relationships/image" Target="../media/image17.pn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5" Type="http://schemas.openxmlformats.org/officeDocument/2006/relationships/image" Target="../media/image16.pn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4.png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2.png"/><Relationship Id="rId18" Type="http://schemas.openxmlformats.org/officeDocument/2006/relationships/image" Target="../media/image26.png"/><Relationship Id="rId3" Type="http://schemas.openxmlformats.org/officeDocument/2006/relationships/image" Target="../media/image19.png"/><Relationship Id="rId7" Type="http://schemas.openxmlformats.org/officeDocument/2006/relationships/image" Target="../media/image29.png"/><Relationship Id="rId12" Type="http://schemas.openxmlformats.org/officeDocument/2006/relationships/image" Target="../media/image23.png"/><Relationship Id="rId17" Type="http://schemas.openxmlformats.org/officeDocument/2006/relationships/image" Target="../media/image34.png"/><Relationship Id="rId2" Type="http://schemas.openxmlformats.org/officeDocument/2006/relationships/image" Target="../media/image18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31.png"/><Relationship Id="rId5" Type="http://schemas.openxmlformats.org/officeDocument/2006/relationships/image" Target="../media/image27.png"/><Relationship Id="rId15" Type="http://schemas.openxmlformats.org/officeDocument/2006/relationships/image" Target="../media/image33.png"/><Relationship Id="rId10" Type="http://schemas.openxmlformats.org/officeDocument/2006/relationships/image" Target="../media/image22.png"/><Relationship Id="rId4" Type="http://schemas.openxmlformats.org/officeDocument/2006/relationships/image" Target="../media/image20.png"/><Relationship Id="rId9" Type="http://schemas.openxmlformats.org/officeDocument/2006/relationships/image" Target="../media/image21.png"/><Relationship Id="rId1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49.png"/><Relationship Id="rId18" Type="http://schemas.openxmlformats.org/officeDocument/2006/relationships/image" Target="../media/image43.png"/><Relationship Id="rId3" Type="http://schemas.openxmlformats.org/officeDocument/2006/relationships/image" Target="../media/image36.png"/><Relationship Id="rId7" Type="http://schemas.openxmlformats.org/officeDocument/2006/relationships/image" Target="../media/image46.png"/><Relationship Id="rId12" Type="http://schemas.openxmlformats.org/officeDocument/2006/relationships/image" Target="../media/image40.png"/><Relationship Id="rId17" Type="http://schemas.openxmlformats.org/officeDocument/2006/relationships/image" Target="../media/image50.png"/><Relationship Id="rId2" Type="http://schemas.openxmlformats.org/officeDocument/2006/relationships/image" Target="../media/image35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48.png"/><Relationship Id="rId5" Type="http://schemas.openxmlformats.org/officeDocument/2006/relationships/image" Target="../media/image44.png"/><Relationship Id="rId15" Type="http://schemas.openxmlformats.org/officeDocument/2006/relationships/image" Target="../media/image16.png"/><Relationship Id="rId10" Type="http://schemas.openxmlformats.org/officeDocument/2006/relationships/image" Target="../media/image39.png"/><Relationship Id="rId4" Type="http://schemas.openxmlformats.org/officeDocument/2006/relationships/image" Target="../media/image37.png"/><Relationship Id="rId9" Type="http://schemas.openxmlformats.org/officeDocument/2006/relationships/image" Target="../media/image38.png"/><Relationship Id="rId1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5.png"/><Relationship Id="rId18" Type="http://schemas.openxmlformats.org/officeDocument/2006/relationships/image" Target="../media/image59.png"/><Relationship Id="rId3" Type="http://schemas.openxmlformats.org/officeDocument/2006/relationships/image" Target="../media/image52.png"/><Relationship Id="rId7" Type="http://schemas.openxmlformats.org/officeDocument/2006/relationships/image" Target="../media/image62.png"/><Relationship Id="rId12" Type="http://schemas.openxmlformats.org/officeDocument/2006/relationships/image" Target="../media/image56.png"/><Relationship Id="rId17" Type="http://schemas.openxmlformats.org/officeDocument/2006/relationships/image" Target="../media/image67.png"/><Relationship Id="rId2" Type="http://schemas.openxmlformats.org/officeDocument/2006/relationships/image" Target="../media/image51.png"/><Relationship Id="rId16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11" Type="http://schemas.openxmlformats.org/officeDocument/2006/relationships/image" Target="../media/image64.png"/><Relationship Id="rId5" Type="http://schemas.openxmlformats.org/officeDocument/2006/relationships/image" Target="../media/image60.png"/><Relationship Id="rId15" Type="http://schemas.openxmlformats.org/officeDocument/2006/relationships/image" Target="../media/image66.png"/><Relationship Id="rId10" Type="http://schemas.openxmlformats.org/officeDocument/2006/relationships/image" Target="../media/image55.png"/><Relationship Id="rId4" Type="http://schemas.openxmlformats.org/officeDocument/2006/relationships/image" Target="../media/image53.png"/><Relationship Id="rId9" Type="http://schemas.openxmlformats.org/officeDocument/2006/relationships/image" Target="../media/image54.png"/><Relationship Id="rId1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33752" y="1378036"/>
            <a:ext cx="12878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33752" y="4031086"/>
            <a:ext cx="12878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486399" y="20606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399" y="206061"/>
                <a:ext cx="1094706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486399" y="552503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399" y="5525033"/>
                <a:ext cx="1094706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>
          <a:xfrm>
            <a:off x="8042857" y="566670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910622" y="566670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910622" y="5125793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042857" y="5125794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5698362" y="164742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7339882" y="299970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5698361" y="437774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23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4081525" y="299970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6797" y="206061"/>
            <a:ext cx="25757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Multiplying and Dividing Fractions Spider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797" y="4746698"/>
            <a:ext cx="27799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fraction in the centre is multiplied by the fraction on each leg to give the fraction at the end.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13480" y="5111615"/>
            <a:ext cx="25974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your answers in their lowest terms.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313480" y="737158"/>
            <a:ext cx="2597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You must show all your workings!</a:t>
            </a:r>
          </a:p>
        </p:txBody>
      </p:sp>
    </p:spTree>
    <p:extLst>
      <p:ext uri="{BB962C8B-B14F-4D97-AF65-F5344CB8AC3E}">
        <p14:creationId xmlns:p14="http://schemas.microsoft.com/office/powerpoint/2010/main" val="1888580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H="1" flipV="1">
            <a:off x="6033752" y="1378036"/>
            <a:ext cx="12878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 flipH="1">
            <a:off x="6033752" y="4031086"/>
            <a:ext cx="12878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486399" y="20606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399" y="206061"/>
                <a:ext cx="1094706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486399" y="552503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399" y="5525033"/>
                <a:ext cx="1094706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042857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2857" y="566670"/>
                <a:ext cx="1094706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23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042857" y="5125794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2857" y="5125794"/>
                <a:ext cx="1094706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339882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9882" y="2999704"/>
                <a:ext cx="670777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23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6797" y="206061"/>
            <a:ext cx="25757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Multiplying and Dividing Fractions Spider 1 -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797" y="4746698"/>
            <a:ext cx="27799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fraction in the centre is multiplied by the fraction on each leg to give the fraction at the end.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13480" y="5111615"/>
            <a:ext cx="25974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your answers in their lowest terms.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13480" y="737158"/>
            <a:ext cx="2597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You must show all your workings!</a:t>
            </a:r>
          </a:p>
        </p:txBody>
      </p:sp>
    </p:spTree>
    <p:extLst>
      <p:ext uri="{BB962C8B-B14F-4D97-AF65-F5344CB8AC3E}">
        <p14:creationId xmlns:p14="http://schemas.microsoft.com/office/powerpoint/2010/main" val="1998744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>
          <a:xfrm>
            <a:off x="8055735" y="566670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910622" y="566670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910622" y="5125793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055735" y="5125794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5698362" y="164742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7352760" y="299970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5698361" y="437774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4081525" y="299970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6797" y="206061"/>
            <a:ext cx="25757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Multiplying and Dividing Fractions Spider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797" y="4746698"/>
            <a:ext cx="27799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fraction in the centre is multiplied by the fraction on each leg to give the fraction at the end.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13480" y="5111615"/>
            <a:ext cx="25974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your answers in their lowest terms.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313480" y="737158"/>
            <a:ext cx="2597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You must show all your workings!</a:t>
            </a:r>
          </a:p>
        </p:txBody>
      </p:sp>
    </p:spTree>
    <p:extLst>
      <p:ext uri="{BB962C8B-B14F-4D97-AF65-F5344CB8AC3E}">
        <p14:creationId xmlns:p14="http://schemas.microsoft.com/office/powerpoint/2010/main" val="3765276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6797" y="206061"/>
            <a:ext cx="25757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Multiplying and Dividing Fractions Spider 2 -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797" y="4746698"/>
            <a:ext cx="27799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fraction in the centre is multiplied by the fraction on each leg to give the fraction at the end.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13480" y="5111615"/>
            <a:ext cx="25974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your answers in their lowest terms.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313480" y="737158"/>
            <a:ext cx="2597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You must show all your workings!</a:t>
            </a:r>
          </a:p>
        </p:txBody>
      </p:sp>
    </p:spTree>
    <p:extLst>
      <p:ext uri="{BB962C8B-B14F-4D97-AF65-F5344CB8AC3E}">
        <p14:creationId xmlns:p14="http://schemas.microsoft.com/office/powerpoint/2010/main" val="1087849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>
          <a:xfrm>
            <a:off x="8055735" y="566670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910622" y="566670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910622" y="5125793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055735" y="5125794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5698362" y="164742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7352760" y="299970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5698361" y="437774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4081525" y="299970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6797" y="206061"/>
            <a:ext cx="25757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Multiplying and Dividing Fractions Spider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797" y="4746698"/>
            <a:ext cx="27799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fraction in the centre is multiplied by the fraction on each leg to give the fraction at the end.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13480" y="4746698"/>
            <a:ext cx="25974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your answers in their lowest terms and as mixed numbers where necessary.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313480" y="737158"/>
            <a:ext cx="2597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You must show all your workings!</a:t>
            </a:r>
          </a:p>
        </p:txBody>
      </p:sp>
    </p:spTree>
    <p:extLst>
      <p:ext uri="{BB962C8B-B14F-4D97-AF65-F5344CB8AC3E}">
        <p14:creationId xmlns:p14="http://schemas.microsoft.com/office/powerpoint/2010/main" val="2760159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27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6797" y="206061"/>
            <a:ext cx="25757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Multiplying and Dividing Fractions Spider 3 -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797" y="4746698"/>
            <a:ext cx="27799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fraction in the centre is multiplied by the fraction on each leg to give the fraction at the end.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13480" y="4746698"/>
            <a:ext cx="25974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your answers in their lowest terms and as mixed numbers where necessary.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313480" y="737158"/>
            <a:ext cx="2597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You must show all your workings!</a:t>
            </a:r>
          </a:p>
        </p:txBody>
      </p:sp>
    </p:spTree>
    <p:extLst>
      <p:ext uri="{BB962C8B-B14F-4D97-AF65-F5344CB8AC3E}">
        <p14:creationId xmlns:p14="http://schemas.microsoft.com/office/powerpoint/2010/main" val="4151866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>
          <a:xfrm>
            <a:off x="8055735" y="566670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910622" y="566670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910622" y="5125793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055735" y="5125794"/>
            <a:ext cx="109470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5698362" y="164742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7352760" y="299970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5698361" y="4377744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4081525" y="2999703"/>
            <a:ext cx="67077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6797" y="206061"/>
            <a:ext cx="25757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Multiplying and Dividing Fractions Spider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797" y="4746698"/>
            <a:ext cx="27799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fraction in the centre is multiplied by the fraction on each leg to give the fraction at the end.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313480" y="737158"/>
            <a:ext cx="2597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You must show all your workings!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313480" y="4746698"/>
            <a:ext cx="25974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your answers in their lowest terms and as mixed numbers where necessary.</a:t>
            </a:r>
          </a:p>
        </p:txBody>
      </p:sp>
    </p:spTree>
    <p:extLst>
      <p:ext uri="{BB962C8B-B14F-4D97-AF65-F5344CB8AC3E}">
        <p14:creationId xmlns:p14="http://schemas.microsoft.com/office/powerpoint/2010/main" val="476607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6797" y="206061"/>
            <a:ext cx="25757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Multiplying and Dividing Fractions Spider 4 -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797" y="4746698"/>
            <a:ext cx="27799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fraction in the centre is multiplied by the fraction on each leg to give the fraction at the end.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313480" y="737158"/>
            <a:ext cx="2597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You must show all your workings!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313480" y="4746698"/>
            <a:ext cx="25974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your answers in their lowest terms and as mixed numbers where necessary.</a:t>
            </a:r>
          </a:p>
        </p:txBody>
      </p:sp>
    </p:spTree>
    <p:extLst>
      <p:ext uri="{BB962C8B-B14F-4D97-AF65-F5344CB8AC3E}">
        <p14:creationId xmlns:p14="http://schemas.microsoft.com/office/powerpoint/2010/main" val="3658635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885</Words>
  <Application>Microsoft Office PowerPoint</Application>
  <PresentationFormat>Widescreen</PresentationFormat>
  <Paragraphs>136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17</cp:revision>
  <dcterms:created xsi:type="dcterms:W3CDTF">2016-09-18T17:13:39Z</dcterms:created>
  <dcterms:modified xsi:type="dcterms:W3CDTF">2017-03-31T18:34:58Z</dcterms:modified>
</cp:coreProperties>
</file>