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1" r:id="rId6"/>
    <p:sldId id="264" r:id="rId7"/>
    <p:sldId id="268" r:id="rId8"/>
    <p:sldId id="269" r:id="rId9"/>
    <p:sldId id="263" r:id="rId10"/>
    <p:sldId id="270" r:id="rId11"/>
    <p:sldId id="267" r:id="rId12"/>
    <p:sldId id="271" r:id="rId13"/>
    <p:sldId id="265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24/03/2017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image" Target="../media/image9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0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25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8.png"/><Relationship Id="rId5" Type="http://schemas.openxmlformats.org/officeDocument/2006/relationships/image" Target="../media/image28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41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34.png"/><Relationship Id="rId5" Type="http://schemas.openxmlformats.org/officeDocument/2006/relationships/image" Target="../media/image4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6.png"/><Relationship Id="rId18" Type="http://schemas.openxmlformats.org/officeDocument/2006/relationships/image" Target="../media/image66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image" Target="../media/image55.png"/><Relationship Id="rId17" Type="http://schemas.openxmlformats.org/officeDocument/2006/relationships/image" Target="../media/image59.png"/><Relationship Id="rId2" Type="http://schemas.openxmlformats.org/officeDocument/2006/relationships/image" Target="../media/image49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4.png"/><Relationship Id="rId5" Type="http://schemas.openxmlformats.org/officeDocument/2006/relationships/image" Target="../media/image52.png"/><Relationship Id="rId15" Type="http://schemas.openxmlformats.org/officeDocument/2006/relationships/image" Target="../media/image57.png"/><Relationship Id="rId10" Type="http://schemas.openxmlformats.org/officeDocument/2006/relationships/image" Target="../media/image63.png"/><Relationship Id="rId19" Type="http://schemas.openxmlformats.org/officeDocument/2006/relationships/image" Target="../media/image60.png"/><Relationship Id="rId4" Type="http://schemas.openxmlformats.org/officeDocument/2006/relationships/image" Target="../media/image51.png"/><Relationship Id="rId9" Type="http://schemas.openxmlformats.org/officeDocument/2006/relationships/image" Target="../media/image62.png"/><Relationship Id="rId1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70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75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68.png"/><Relationship Id="rId5" Type="http://schemas.openxmlformats.org/officeDocument/2006/relationships/image" Target="../media/image78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18" Type="http://schemas.openxmlformats.org/officeDocument/2006/relationships/image" Target="../media/image100.png"/><Relationship Id="rId3" Type="http://schemas.openxmlformats.org/officeDocument/2006/relationships/image" Target="../media/image96.png"/><Relationship Id="rId7" Type="http://schemas.openxmlformats.org/officeDocument/2006/relationships/image" Target="../media/image86.png"/><Relationship Id="rId12" Type="http://schemas.openxmlformats.org/officeDocument/2006/relationships/image" Target="../media/image97.png"/><Relationship Id="rId17" Type="http://schemas.openxmlformats.org/officeDocument/2006/relationships/image" Target="../media/image93.png"/><Relationship Id="rId2" Type="http://schemas.openxmlformats.org/officeDocument/2006/relationships/image" Target="../media/image95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2.png"/><Relationship Id="rId10" Type="http://schemas.openxmlformats.org/officeDocument/2006/relationships/image" Target="../media/image89.png"/><Relationship Id="rId19" Type="http://schemas.openxmlformats.org/officeDocument/2006/relationships/image" Target="../media/image9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04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image" Target="../media/image109.png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02.png"/><Relationship Id="rId5" Type="http://schemas.openxmlformats.org/officeDocument/2006/relationships/image" Target="../media/image112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8113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90030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72216" y="20606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72216" y="5525033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28674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83561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83561" y="52164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8674" y="521641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04818" y="284623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78253" y="285911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250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</a:t>
            </a:r>
            <a:r>
              <a:rPr lang="en-GB" sz="3200" b="1" i="1" dirty="0" smtClean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862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631368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2229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90030" cy="12229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683561" y="5241125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241125"/>
                <a:ext cx="150752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28674" y="5241126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241126"/>
                <a:ext cx="150752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250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</a:t>
            </a:r>
            <a:r>
              <a:rPr lang="en-GB" sz="3200" b="1" i="1" dirty="0" smtClean="0"/>
              <a:t>1</a:t>
            </a:r>
          </a:p>
          <a:p>
            <a:pPr algn="ctr"/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13862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73703" y="5019281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0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31085"/>
            <a:ext cx="1048933" cy="1168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817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72216" y="20606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72216" y="5525033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28674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83561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83561" y="5199935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8674" y="5199936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04818" y="284623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78253" y="285911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2</a:t>
            </a:r>
          </a:p>
          <a:p>
            <a:pPr algn="ctr"/>
            <a:r>
              <a:rPr lang="en-GB" sz="3200" b="1" i="1" dirty="0" smtClean="0"/>
              <a:t>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13862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31368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4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31085"/>
            <a:ext cx="1048933" cy="1168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817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683561" y="5199935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199935"/>
                <a:ext cx="150752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28674" y="5199936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199936"/>
                <a:ext cx="150752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2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13862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631368" y="5019282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59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72216" y="20606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72216" y="5525033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28674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83561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83561" y="52164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8674" y="521641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04818" y="284623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78253" y="285911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36973" y="164742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973" y="1647424"/>
                <a:ext cx="119448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33893" y="186636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93" y="1866363"/>
                <a:ext cx="119448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66657" y="299970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6657" y="2999704"/>
                <a:ext cx="119448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33893" y="4260760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93" y="4260760"/>
                <a:ext cx="119448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36972" y="437774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972" y="4377744"/>
                <a:ext cx="119448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42074" y="186636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074" y="1866363"/>
                <a:ext cx="119448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13948" y="299970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948" y="2999703"/>
                <a:ext cx="119448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60599" y="4260759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245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99" y="4260759"/>
                <a:ext cx="119448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0694" y="4693273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 calculations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31368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89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683561" y="521641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216411"/>
                <a:ext cx="150752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28674" y="521641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216412"/>
                <a:ext cx="150752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36973" y="164742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973" y="1647424"/>
                <a:ext cx="119448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33893" y="186636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93" y="1866363"/>
                <a:ext cx="119448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66657" y="299970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6657" y="2999704"/>
                <a:ext cx="119448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33893" y="4260760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893" y="4260760"/>
                <a:ext cx="119448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36972" y="4377744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972" y="4377744"/>
                <a:ext cx="119448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42074" y="186636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074" y="1866363"/>
                <a:ext cx="119448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13948" y="2999703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GB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948" y="2999703"/>
                <a:ext cx="119448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60599" y="4260759"/>
                <a:ext cx="119448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245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99" y="4260759"/>
                <a:ext cx="119448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3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20694" y="4693273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Simplify the surd calculations on each leg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631368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11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6930" y="2859111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04453" y="1143196"/>
            <a:ext cx="13674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453" y="3432220"/>
            <a:ext cx="341137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453" y="4018207"/>
            <a:ext cx="13698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50936" y="1140070"/>
            <a:ext cx="1345994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41402" y="4031085"/>
            <a:ext cx="135552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075" y="3445098"/>
            <a:ext cx="326585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215828" y="2846232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5828" y="2846232"/>
                <a:ext cx="150752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523552" y="2859110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2" y="2859110"/>
                <a:ext cx="1507523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45437" y="1616988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437" y="1616988"/>
                <a:ext cx="923729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28773" y="2999704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773" y="2999704"/>
                <a:ext cx="923729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45437" y="4367635"/>
            <a:ext cx="92372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304190" y="1616988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190" y="1616988"/>
                <a:ext cx="923729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57538" y="2999703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538" y="2999703"/>
                <a:ext cx="923729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304189" y="4367634"/>
            <a:ext cx="92372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42686" y="3067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4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840" y="3009603"/>
            <a:ext cx="92372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30526" y="3009603"/>
            <a:ext cx="92372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98002" y="5715690"/>
            <a:ext cx="45603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54035" y="5135453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35" y="5135453"/>
                <a:ext cx="1507523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174273" y="5283175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273" y="5283175"/>
                <a:ext cx="923729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95665" y="1140071"/>
            <a:ext cx="45837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54035" y="554083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171936" y="710681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936" y="710681"/>
                <a:ext cx="923729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287" y="5709566"/>
            <a:ext cx="4833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1026764" y="5123578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764" y="5123578"/>
                <a:ext cx="1507523" cy="11719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3017673" y="5278689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673" y="5278689"/>
                <a:ext cx="923729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290" y="1140070"/>
            <a:ext cx="4889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1030767" y="562717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027207" y="707555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207" y="707555"/>
                <a:ext cx="92372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883945" y="5084334"/>
            <a:ext cx="2347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The surds on each leg add to the surd on the end of the leg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05567" y="1872111"/>
            <a:ext cx="234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63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6930" y="2859111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04453" y="1143196"/>
            <a:ext cx="13674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453" y="3432220"/>
            <a:ext cx="341137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453" y="4018207"/>
            <a:ext cx="13698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3950936" y="1140070"/>
            <a:ext cx="1345994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3941402" y="4031085"/>
            <a:ext cx="135552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075" y="3445098"/>
            <a:ext cx="326585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215828" y="2846232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5828" y="2846232"/>
                <a:ext cx="1507523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523552" y="2859110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2" y="2859110"/>
                <a:ext cx="1507523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45437" y="1616988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437" y="1616988"/>
                <a:ext cx="923729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28773" y="2999704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773" y="2999704"/>
                <a:ext cx="923729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45437" y="4367635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437" y="4367635"/>
                <a:ext cx="923729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304190" y="1616988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190" y="1616988"/>
                <a:ext cx="923729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57538" y="2999703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538" y="2999703"/>
                <a:ext cx="923729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304189" y="4367634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189" y="4367634"/>
                <a:ext cx="923729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2686" y="306765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4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746840" y="3009603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6840" y="3009603"/>
                <a:ext cx="923729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530526" y="3009603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526" y="3009603"/>
                <a:ext cx="923729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098002" y="5715690"/>
            <a:ext cx="45603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54035" y="5135453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35" y="5135453"/>
                <a:ext cx="1507523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174273" y="5283175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273" y="5283175"/>
                <a:ext cx="923729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095665" y="1140071"/>
            <a:ext cx="45837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54035" y="554083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35" y="554083"/>
                <a:ext cx="1507523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171936" y="710681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936" y="710681"/>
                <a:ext cx="923729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287" y="5709566"/>
            <a:ext cx="4833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1026764" y="5123578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764" y="5123578"/>
                <a:ext cx="1507523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3017673" y="5278689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673" y="5278689"/>
                <a:ext cx="923729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290" y="1140070"/>
            <a:ext cx="4889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1030767" y="562717"/>
                <a:ext cx="150752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767" y="562717"/>
                <a:ext cx="1507523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3027207" y="707555"/>
                <a:ext cx="9237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207" y="707555"/>
                <a:ext cx="923729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883945" y="5084334"/>
            <a:ext cx="2347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The surds on each leg add to the surd on the end of the leg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05567" y="1872111"/>
            <a:ext cx="234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49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72216" y="20606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72216" y="5525033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28674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83561" y="56667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83561" y="52164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8674" y="521641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04818" y="2846232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78253" y="2859110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5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20694" y="4617092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Rationalise the denominators and simplify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631368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2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104893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7250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1048933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191086" y="1738645"/>
            <a:ext cx="109003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191086" y="4018207"/>
            <a:ext cx="1071505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585778" y="3445098"/>
            <a:ext cx="168643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206061"/>
                <a:ext cx="1507525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216" y="5525033"/>
                <a:ext cx="1507525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66670"/>
                <a:ext cx="1507525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66670"/>
                <a:ext cx="1507525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683561" y="5216411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61" y="5216411"/>
                <a:ext cx="1507525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828674" y="521641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674" y="5216412"/>
                <a:ext cx="1507525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818" y="2846232"/>
                <a:ext cx="1507525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53" y="2859110"/>
                <a:ext cx="1507525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7787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5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  <a:endParaRPr lang="en-GB" sz="32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220694" y="4617092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Rationalise the denominators and simplify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631368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827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6930" y="2859111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04453" y="1143196"/>
            <a:ext cx="1226499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453" y="3432220"/>
            <a:ext cx="326585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453" y="4018207"/>
            <a:ext cx="1228836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98125" y="1140070"/>
            <a:ext cx="119880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88591" y="4031085"/>
            <a:ext cx="1208340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075" y="3445098"/>
            <a:ext cx="326585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070308" y="2846232"/>
            <a:ext cx="186631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5858" y="2859110"/>
            <a:ext cx="173521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04453" y="1616988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453" y="1616988"/>
                <a:ext cx="1211902" cy="865029"/>
              </a:xfrm>
              <a:prstGeom prst="rect">
                <a:avLst/>
              </a:prstGeom>
              <a:blipFill rotWithShape="0">
                <a:blip r:embed="rId2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87789" y="2999704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789" y="2999704"/>
                <a:ext cx="1211902" cy="865029"/>
              </a:xfrm>
              <a:prstGeom prst="rect">
                <a:avLst/>
              </a:prstGeom>
              <a:blipFill rotWithShape="0">
                <a:blip r:embed="rId3"/>
                <a:stretch>
                  <a:fillRect l="-14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04453" y="436763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(7−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453" y="4367635"/>
                <a:ext cx="1211902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63206" y="1616988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206" y="1616988"/>
                <a:ext cx="1211902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16554" y="29997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(6−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554" y="2999703"/>
                <a:ext cx="1211902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63205" y="4367634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205" y="4367634"/>
                <a:ext cx="121190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2686" y="3067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6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05856" y="30096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856" y="3009603"/>
                <a:ext cx="1211902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89542" y="30096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542" y="3009603"/>
                <a:ext cx="1211902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45191" y="5715690"/>
            <a:ext cx="308844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54035" y="5135453"/>
            <a:ext cx="17207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33289" y="528317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89" y="5283175"/>
                <a:ext cx="1211902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42854" y="1140071"/>
            <a:ext cx="31118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54035" y="554083"/>
            <a:ext cx="172079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30952" y="710681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(5+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952" y="710681"/>
                <a:ext cx="121190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287" y="5709566"/>
            <a:ext cx="342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799070" y="5123578"/>
            <a:ext cx="173521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76689" y="5278689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689" y="5278689"/>
                <a:ext cx="1211902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290" y="1140070"/>
            <a:ext cx="347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803073" y="562717"/>
            <a:ext cx="173521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86223" y="70755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23" y="707555"/>
                <a:ext cx="121190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382202" y="5357039"/>
            <a:ext cx="3340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Multiply the surds on each leg to give the surd on the end of the leg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54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6930" y="2859111"/>
            <a:ext cx="150752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04453" y="1143196"/>
            <a:ext cx="1226499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04453" y="3432220"/>
            <a:ext cx="326585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04453" y="4018207"/>
            <a:ext cx="1228836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98125" y="1140070"/>
            <a:ext cx="119880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88591" y="4031085"/>
            <a:ext cx="1208340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1075" y="3445098"/>
            <a:ext cx="326585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70308" y="2846232"/>
                <a:ext cx="186631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−13−2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0308" y="2846232"/>
                <a:ext cx="1866319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95858" y="2859110"/>
                <a:ext cx="17352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58" y="2859110"/>
                <a:ext cx="173521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04453" y="1616988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453" y="1616988"/>
                <a:ext cx="1211902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87789" y="2999704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789" y="2999704"/>
                <a:ext cx="1211902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47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04453" y="436763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(7−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453" y="4367635"/>
                <a:ext cx="1211902" cy="865029"/>
              </a:xfrm>
              <a:prstGeom prst="rect">
                <a:avLst/>
              </a:prstGeom>
              <a:blipFill rotWithShape="0">
                <a:blip r:embed="rId6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63206" y="1616988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206" y="1616988"/>
                <a:ext cx="1211902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16554" y="29997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(6−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554" y="2999703"/>
                <a:ext cx="1211902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63205" y="4367634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205" y="4367634"/>
                <a:ext cx="1211902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2686" y="306765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6 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05856" y="30096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5856" y="3009603"/>
                <a:ext cx="1211902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389542" y="3009603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542" y="3009603"/>
                <a:ext cx="1211902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45191" y="5715690"/>
            <a:ext cx="308844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54035" y="5135453"/>
                <a:ext cx="17207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3−11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35" y="5135453"/>
                <a:ext cx="1720799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33289" y="528317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89" y="5283175"/>
                <a:ext cx="1211902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42854" y="1140071"/>
            <a:ext cx="311181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54035" y="554083"/>
                <a:ext cx="172079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35" y="554083"/>
                <a:ext cx="1720799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30952" y="710681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(5+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952" y="710681"/>
                <a:ext cx="1211902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34287" y="5709566"/>
            <a:ext cx="34240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799070" y="5123578"/>
                <a:ext cx="17352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70" y="5123578"/>
                <a:ext cx="1735217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76689" y="5278689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689" y="5278689"/>
                <a:ext cx="1211902" cy="865029"/>
              </a:xfrm>
              <a:prstGeom prst="rect">
                <a:avLst/>
              </a:prstGeom>
              <a:blipFill rotWithShape="0">
                <a:blip r:embed="rId17"/>
                <a:stretch>
                  <a:fillRect l="-147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38290" y="1140070"/>
            <a:ext cx="34793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803073" y="562717"/>
                <a:ext cx="17352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23+8</m:t>
                      </m:r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73" y="562717"/>
                <a:ext cx="1735217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86223" y="707555"/>
                <a:ext cx="12119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23" y="707555"/>
                <a:ext cx="1211902" cy="865029"/>
              </a:xfrm>
              <a:prstGeom prst="rect">
                <a:avLst/>
              </a:prstGeom>
              <a:blipFill rotWithShape="0">
                <a:blip r:embed="rId19"/>
                <a:stretch>
                  <a:fillRect l="-9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382202" y="5357039"/>
            <a:ext cx="3340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Multiply the surds on each leg to give the surd on the end of the leg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63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93945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6099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932694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39522" y="1738645"/>
            <a:ext cx="94159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2762" y="4018207"/>
            <a:ext cx="929830" cy="12245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744271" y="3445098"/>
            <a:ext cx="15279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2170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2170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157134" y="206061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57134" y="5525033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13592" y="566670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68479" y="566670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68479" y="5216411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713592" y="5216412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389736" y="2846232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63171" y="2859110"/>
            <a:ext cx="178110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4+</m:t>
                          </m:r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7+</m:t>
                          </m:r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931" y="792048"/>
            <a:ext cx="2575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7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9548989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694" y="4617092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Rationalise the denominators and simplify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498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2216" y="2859111"/>
            <a:ext cx="150752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ysClr val="windowText" lastClr="000000"/>
                </a:solidFill>
              </a:rPr>
              <a:t>Fill in the blanks…</a:t>
            </a:r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779741" y="1738645"/>
            <a:ext cx="93945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779741" y="3432220"/>
            <a:ext cx="1609995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79741" y="4018207"/>
            <a:ext cx="932694" cy="11982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39522" y="1738645"/>
            <a:ext cx="941594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332762" y="4018207"/>
            <a:ext cx="929830" cy="12245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744271" y="3445098"/>
            <a:ext cx="152794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25979" y="1378036"/>
            <a:ext cx="2170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25979" y="4031086"/>
            <a:ext cx="2170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157134" y="206061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12−3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134" y="206061"/>
                <a:ext cx="178110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157134" y="5525033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134" y="5525033"/>
                <a:ext cx="178110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713592" y="566670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10+5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592" y="566670"/>
                <a:ext cx="178110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568479" y="566670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−7+6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79" y="566670"/>
                <a:ext cx="178110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568479" y="5216411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5+2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79" y="5216411"/>
                <a:ext cx="178110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7713592" y="5216412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592" y="5216412"/>
                <a:ext cx="178110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389736" y="2846232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736" y="2846232"/>
                <a:ext cx="178110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963171" y="2859110"/>
                <a:ext cx="17811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5+4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71" y="2859110"/>
                <a:ext cx="178110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4+</m:t>
                          </m:r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4" y="1647424"/>
                <a:ext cx="104620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1866363"/>
                <a:ext cx="104620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968" y="2999704"/>
                <a:ext cx="1046206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632" y="4260760"/>
                <a:ext cx="104620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283" y="4377744"/>
                <a:ext cx="104620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385" y="1866363"/>
                <a:ext cx="104620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7+</m:t>
                          </m:r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8259" y="2999703"/>
                <a:ext cx="1046206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910" y="4260759"/>
                <a:ext cx="104620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931" y="792048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Surds</a:t>
            </a:r>
            <a:r>
              <a:rPr lang="en-GB" sz="3200" b="1" i="1" dirty="0" smtClean="0"/>
              <a:t> Spider 7</a:t>
            </a:r>
          </a:p>
          <a:p>
            <a:pPr algn="ctr"/>
            <a:r>
              <a:rPr lang="en-GB" sz="3200" b="1" i="1" dirty="0" smtClean="0"/>
              <a:t>Answers</a:t>
            </a:r>
            <a:r>
              <a:rPr lang="en-GB" sz="3200" b="1" i="1" dirty="0" smtClean="0"/>
              <a:t> </a:t>
            </a:r>
            <a:endParaRPr lang="en-GB" sz="3200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9548989" y="4832535"/>
            <a:ext cx="234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You must show all your workings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694" y="4617092"/>
            <a:ext cx="2347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>
                <a:solidFill>
                  <a:schemeClr val="accent6">
                    <a:lumMod val="50000"/>
                  </a:schemeClr>
                </a:solidFill>
              </a:rPr>
              <a:t>Rationalise the denominators and simplify fully</a:t>
            </a:r>
            <a:endParaRPr lang="en-GB" sz="28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84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453</Words>
  <Application>Microsoft Office PowerPoint</Application>
  <PresentationFormat>Widescreen</PresentationFormat>
  <Paragraphs>242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20</cp:revision>
  <dcterms:created xsi:type="dcterms:W3CDTF">2016-09-18T17:13:39Z</dcterms:created>
  <dcterms:modified xsi:type="dcterms:W3CDTF">2017-03-24T17:46:29Z</dcterms:modified>
</cp:coreProperties>
</file>