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6" r:id="rId4"/>
    <p:sldId id="260" r:id="rId5"/>
    <p:sldId id="267" r:id="rId6"/>
    <p:sldId id="261" r:id="rId7"/>
    <p:sldId id="268" r:id="rId8"/>
    <p:sldId id="272" r:id="rId9"/>
    <p:sldId id="259" r:id="rId10"/>
    <p:sldId id="269" r:id="rId11"/>
    <p:sldId id="262" r:id="rId12"/>
    <p:sldId id="270" r:id="rId13"/>
    <p:sldId id="264" r:id="rId14"/>
    <p:sldId id="271" r:id="rId15"/>
    <p:sldId id="274" r:id="rId16"/>
    <p:sldId id="273" r:id="rId17"/>
    <p:sldId id="277" r:id="rId18"/>
    <p:sldId id="275" r:id="rId19"/>
    <p:sldId id="278" r:id="rId20"/>
    <p:sldId id="276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260.png"/><Relationship Id="rId7" Type="http://schemas.openxmlformats.org/officeDocument/2006/relationships/image" Target="../media/image301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10" Type="http://schemas.openxmlformats.org/officeDocument/2006/relationships/image" Target="../media/image330.png"/><Relationship Id="rId4" Type="http://schemas.openxmlformats.org/officeDocument/2006/relationships/image" Target="../media/image21.png"/><Relationship Id="rId9" Type="http://schemas.openxmlformats.org/officeDocument/2006/relationships/image" Target="../media/image3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260.png"/><Relationship Id="rId7" Type="http://schemas.openxmlformats.org/officeDocument/2006/relationships/image" Target="../media/image301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0.png"/><Relationship Id="rId11" Type="http://schemas.openxmlformats.org/officeDocument/2006/relationships/image" Target="../media/image23.png"/><Relationship Id="rId5" Type="http://schemas.openxmlformats.org/officeDocument/2006/relationships/image" Target="../media/image280.png"/><Relationship Id="rId10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3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0.png"/><Relationship Id="rId7" Type="http://schemas.openxmlformats.org/officeDocument/2006/relationships/image" Target="../media/image25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11.png"/><Relationship Id="rId10" Type="http://schemas.openxmlformats.org/officeDocument/2006/relationships/image" Target="../media/image28.png"/><Relationship Id="rId4" Type="http://schemas.openxmlformats.org/officeDocument/2006/relationships/image" Target="../media/image230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20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11.png"/><Relationship Id="rId10" Type="http://schemas.openxmlformats.org/officeDocument/2006/relationships/image" Target="../media/image28.png"/><Relationship Id="rId4" Type="http://schemas.openxmlformats.org/officeDocument/2006/relationships/image" Target="../media/image230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34.png"/><Relationship Id="rId7" Type="http://schemas.openxmlformats.org/officeDocument/2006/relationships/image" Target="../media/image3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1.png"/><Relationship Id="rId5" Type="http://schemas.openxmlformats.org/officeDocument/2006/relationships/image" Target="../media/image231.png"/><Relationship Id="rId10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34.png"/><Relationship Id="rId7" Type="http://schemas.openxmlformats.org/officeDocument/2006/relationships/image" Target="../media/image341.png"/><Relationship Id="rId12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1.png"/><Relationship Id="rId11" Type="http://schemas.openxmlformats.org/officeDocument/2006/relationships/image" Target="../media/image39.png"/><Relationship Id="rId5" Type="http://schemas.openxmlformats.org/officeDocument/2006/relationships/image" Target="../media/image231.png"/><Relationship Id="rId10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10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11" Type="http://schemas.openxmlformats.org/officeDocument/2006/relationships/image" Target="../media/image50.png"/><Relationship Id="rId5" Type="http://schemas.openxmlformats.org/officeDocument/2006/relationships/image" Target="../media/image410.png"/><Relationship Id="rId10" Type="http://schemas.openxmlformats.org/officeDocument/2006/relationships/image" Target="../media/image48.png"/><Relationship Id="rId4" Type="http://schemas.openxmlformats.org/officeDocument/2006/relationships/image" Target="../media/image49.pn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Inequalities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511892"/>
          </a:xfrm>
        </p:spPr>
        <p:txBody>
          <a:bodyPr>
            <a:noAutofit/>
          </a:bodyPr>
          <a:lstStyle/>
          <a:p>
            <a:r>
              <a:rPr lang="en-GB" sz="3200" b="1" i="1" u="sng" dirty="0"/>
              <a:t>Part 1:</a:t>
            </a:r>
          </a:p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a “spare” one – what answer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−2&lt;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3,4,5,6…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−2,−1,0,1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4,5,6,7…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−1,−2,−3…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41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−2&lt;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3,4,5,6…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−2,−1,0,1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4,5,6,7…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−1,−2,−3…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10" idx="2"/>
          </p:cNvCxnSpPr>
          <p:nvPr/>
        </p:nvCxnSpPr>
        <p:spPr>
          <a:xfrm>
            <a:off x="2831947" y="2065505"/>
            <a:ext cx="5991554" cy="2543298"/>
          </a:xfrm>
          <a:prstGeom prst="curvedConnector3">
            <a:avLst>
              <a:gd name="adj1" fmla="val 7055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6" idx="0"/>
            <a:endCxn id="11" idx="2"/>
          </p:cNvCxnSpPr>
          <p:nvPr/>
        </p:nvCxnSpPr>
        <p:spPr>
          <a:xfrm>
            <a:off x="4944952" y="2988143"/>
            <a:ext cx="3878549" cy="3078757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7" idx="0"/>
            <a:endCxn id="8" idx="2"/>
          </p:cNvCxnSpPr>
          <p:nvPr/>
        </p:nvCxnSpPr>
        <p:spPr>
          <a:xfrm flipV="1">
            <a:off x="5009824" y="1692609"/>
            <a:ext cx="3813678" cy="3140810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5" idx="0"/>
            <a:endCxn id="9" idx="2"/>
          </p:cNvCxnSpPr>
          <p:nvPr/>
        </p:nvCxnSpPr>
        <p:spPr>
          <a:xfrm flipV="1">
            <a:off x="2831946" y="3150706"/>
            <a:ext cx="5991555" cy="2782464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loud 20"/>
              <p:cNvSpPr/>
              <p:nvPr/>
            </p:nvSpPr>
            <p:spPr>
              <a:xfrm>
                <a:off x="5074697" y="532576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−1,0,1,2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Cloud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697" y="5325765"/>
                <a:ext cx="224275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urved Connector 22"/>
          <p:cNvCxnSpPr>
            <a:stCxn id="4" idx="0"/>
            <a:endCxn id="21" idx="2"/>
          </p:cNvCxnSpPr>
          <p:nvPr/>
        </p:nvCxnSpPr>
        <p:spPr>
          <a:xfrm>
            <a:off x="2831947" y="4087894"/>
            <a:ext cx="2249707" cy="1892780"/>
          </a:xfrm>
          <a:prstGeom prst="curvedConnector3">
            <a:avLst>
              <a:gd name="adj1" fmla="val -5484"/>
            </a:avLst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23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−2&lt;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−3≤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−2≤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2≤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−2,−1,0,1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2,3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−3,−2,−1,0,1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−1,0,1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776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−2&lt;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−3≤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−2≤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2≤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−2,−1,0,1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2,3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−3,−2,−1,0,1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−1,0,1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9" idx="2"/>
          </p:cNvCxnSpPr>
          <p:nvPr/>
        </p:nvCxnSpPr>
        <p:spPr>
          <a:xfrm>
            <a:off x="2831947" y="2065505"/>
            <a:ext cx="5991554" cy="1085201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6" idx="0"/>
            <a:endCxn id="8" idx="2"/>
          </p:cNvCxnSpPr>
          <p:nvPr/>
        </p:nvCxnSpPr>
        <p:spPr>
          <a:xfrm flipV="1">
            <a:off x="4944952" y="1692609"/>
            <a:ext cx="3878550" cy="1295534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4" idx="0"/>
            <a:endCxn id="11" idx="2"/>
          </p:cNvCxnSpPr>
          <p:nvPr/>
        </p:nvCxnSpPr>
        <p:spPr>
          <a:xfrm>
            <a:off x="2831947" y="4087894"/>
            <a:ext cx="5991554" cy="1979006"/>
          </a:xfrm>
          <a:prstGeom prst="curvedConnector3">
            <a:avLst>
              <a:gd name="adj1" fmla="val -3052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5" idx="0"/>
            <a:endCxn id="10" idx="2"/>
          </p:cNvCxnSpPr>
          <p:nvPr/>
        </p:nvCxnSpPr>
        <p:spPr>
          <a:xfrm flipV="1">
            <a:off x="2831946" y="4608803"/>
            <a:ext cx="5991555" cy="1324367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loud 20"/>
              <p:cNvSpPr/>
              <p:nvPr/>
            </p:nvSpPr>
            <p:spPr>
              <a:xfrm>
                <a:off x="5452417" y="331255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2,3,4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Cloud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2417" y="3312557"/>
                <a:ext cx="224275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urved Connector 22"/>
          <p:cNvCxnSpPr>
            <a:stCxn id="7" idx="0"/>
            <a:endCxn id="21" idx="2"/>
          </p:cNvCxnSpPr>
          <p:nvPr/>
        </p:nvCxnSpPr>
        <p:spPr>
          <a:xfrm flipV="1">
            <a:off x="5009824" y="3967466"/>
            <a:ext cx="449550" cy="865953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77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−2&lt;2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−4≤3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−1&lt;8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−1≤3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+5&lt;14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6624" y="2333234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+1≤9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624" y="2333234"/>
                <a:ext cx="2877312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−10≤5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−1,0,1,2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−2,−1,0,1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0,1,2,3,4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−2,−1,0,1,2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270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−2&lt;2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−4≤3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−1&lt;8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−1≤3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+5&lt;14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6624" y="2333234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+1≤9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624" y="2333234"/>
                <a:ext cx="2877312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−10≤5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−1,0,1,2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−2,−1,0,1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0,1,2,3,4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−1,0,1,2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10" idx="2"/>
          </p:cNvCxnSpPr>
          <p:nvPr/>
        </p:nvCxnSpPr>
        <p:spPr>
          <a:xfrm>
            <a:off x="3066197" y="2050955"/>
            <a:ext cx="5757304" cy="2557848"/>
          </a:xfrm>
          <a:prstGeom prst="curvedConnector3">
            <a:avLst>
              <a:gd name="adj1" fmla="val 7294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4" idx="0"/>
            <a:endCxn id="8" idx="2"/>
          </p:cNvCxnSpPr>
          <p:nvPr/>
        </p:nvCxnSpPr>
        <p:spPr>
          <a:xfrm flipV="1">
            <a:off x="3066197" y="1692609"/>
            <a:ext cx="5757305" cy="2380735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7" idx="0"/>
            <a:endCxn id="9" idx="2"/>
          </p:cNvCxnSpPr>
          <p:nvPr/>
        </p:nvCxnSpPr>
        <p:spPr>
          <a:xfrm flipV="1">
            <a:off x="5646410" y="3150706"/>
            <a:ext cx="3177091" cy="1682713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5" idx="0"/>
            <a:endCxn id="11" idx="2"/>
          </p:cNvCxnSpPr>
          <p:nvPr/>
        </p:nvCxnSpPr>
        <p:spPr>
          <a:xfrm>
            <a:off x="3252711" y="5918620"/>
            <a:ext cx="5570790" cy="14828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Cloud 16"/>
              <p:cNvSpPr/>
              <p:nvPr/>
            </p:nvSpPr>
            <p:spPr>
              <a:xfrm>
                <a:off x="4821194" y="93266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−1,0,1,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2,3,4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7" name="Cloud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4" y="932666"/>
                <a:ext cx="224275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urved Connector 13"/>
          <p:cNvCxnSpPr>
            <a:stCxn id="6" idx="0"/>
            <a:endCxn id="17" idx="1"/>
          </p:cNvCxnSpPr>
          <p:nvPr/>
        </p:nvCxnSpPr>
        <p:spPr>
          <a:xfrm flipV="1">
            <a:off x="5581538" y="2241088"/>
            <a:ext cx="361032" cy="747055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82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Inequalities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511892"/>
          </a:xfrm>
        </p:spPr>
        <p:txBody>
          <a:bodyPr>
            <a:noAutofit/>
          </a:bodyPr>
          <a:lstStyle/>
          <a:p>
            <a:r>
              <a:rPr lang="en-GB" sz="3200" b="1" i="1" u="sng" dirty="0"/>
              <a:t>Part 2:</a:t>
            </a:r>
          </a:p>
          <a:p>
            <a:r>
              <a:rPr lang="en-GB" sz="3200" dirty="0"/>
              <a:t>Match all the inequalities that solve to the central inequality.</a:t>
            </a:r>
          </a:p>
          <a:p>
            <a:r>
              <a:rPr lang="en-GB" sz="3200" dirty="0"/>
              <a:t>There are “spares” – what do they solve to?</a:t>
            </a:r>
          </a:p>
        </p:txBody>
      </p:sp>
    </p:spTree>
    <p:extLst>
      <p:ext uri="{BB962C8B-B14F-4D97-AF65-F5344CB8AC3E}">
        <p14:creationId xmlns:p14="http://schemas.microsoft.com/office/powerpoint/2010/main" val="148420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301579" y="1303504"/>
                <a:ext cx="281734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+5&lt;3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579" y="1303504"/>
                <a:ext cx="2817340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416909" y="4721940"/>
                <a:ext cx="243016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909" y="4721940"/>
                <a:ext cx="2430162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−1&gt;5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+2&lt;17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13&lt;4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769708" y="5206045"/>
                <a:ext cx="258668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+4)&gt;14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708" y="5206045"/>
                <a:ext cx="258668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188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301579" y="1303504"/>
                <a:ext cx="281734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+5&lt;3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579" y="1303504"/>
                <a:ext cx="2817340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416909" y="4721940"/>
                <a:ext cx="243016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909" y="4721940"/>
                <a:ext cx="2430162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−1&gt;5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+2&lt;17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13&lt;4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769708" y="5206045"/>
                <a:ext cx="258668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+4)&gt;14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708" y="5206045"/>
                <a:ext cx="258668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>
            <a:off x="7150443" y="2430162"/>
            <a:ext cx="1425146" cy="8073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6886832" y="3978876"/>
            <a:ext cx="1581665" cy="10379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  <a:endCxn id="6" idx="1"/>
          </p:cNvCxnSpPr>
          <p:nvPr/>
        </p:nvCxnSpPr>
        <p:spPr>
          <a:xfrm flipV="1">
            <a:off x="6063049" y="4259494"/>
            <a:ext cx="32951" cy="10214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723503" y="2308254"/>
            <a:ext cx="1491048" cy="8468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544065" y="1681868"/>
                <a:ext cx="91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065" y="1681868"/>
                <a:ext cx="914400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358178" y="3696995"/>
                <a:ext cx="91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8178" y="3696995"/>
                <a:ext cx="914400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084172" y="5446835"/>
                <a:ext cx="91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172" y="5446835"/>
                <a:ext cx="914400" cy="4001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709352" y="3685878"/>
                <a:ext cx="91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9352" y="3685878"/>
                <a:ext cx="914400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414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313645" y="1303504"/>
                <a:ext cx="288486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7−</m:t>
                      </m:r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645" y="1303504"/>
                <a:ext cx="2884868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42030" y="2951072"/>
                <a:ext cx="288486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+5≤3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30" y="2951072"/>
                <a:ext cx="2884868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≤−10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≥14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+5≤1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74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313645" y="1303504"/>
                <a:ext cx="288486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7−</m:t>
                      </m:r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645" y="1303504"/>
                <a:ext cx="2884868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42030" y="2951072"/>
                <a:ext cx="288486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+5≤3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30" y="2951072"/>
                <a:ext cx="2884868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≤−10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≥14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+5≤1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stCxn id="7" idx="1"/>
            <a:endCxn id="6" idx="3"/>
          </p:cNvCxnSpPr>
          <p:nvPr/>
        </p:nvCxnSpPr>
        <p:spPr>
          <a:xfrm>
            <a:off x="6095999" y="2306859"/>
            <a:ext cx="1" cy="7191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7109254" y="2380735"/>
            <a:ext cx="1449860" cy="84849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9" idx="2"/>
            <a:endCxn id="6" idx="0"/>
          </p:cNvCxnSpPr>
          <p:nvPr/>
        </p:nvCxnSpPr>
        <p:spPr>
          <a:xfrm flipH="1">
            <a:off x="7215506" y="3605981"/>
            <a:ext cx="160799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1" idx="3"/>
            <a:endCxn id="6" idx="1"/>
          </p:cNvCxnSpPr>
          <p:nvPr/>
        </p:nvCxnSpPr>
        <p:spPr>
          <a:xfrm flipV="1">
            <a:off x="6095998" y="4259494"/>
            <a:ext cx="2" cy="10214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" idx="0"/>
            <a:endCxn id="6" idx="2"/>
          </p:cNvCxnSpPr>
          <p:nvPr/>
        </p:nvCxnSpPr>
        <p:spPr>
          <a:xfrm>
            <a:off x="3724494" y="3605981"/>
            <a:ext cx="125708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3753631" y="4067033"/>
            <a:ext cx="1572436" cy="9391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690918" y="5460843"/>
                <a:ext cx="10626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918" y="5460843"/>
                <a:ext cx="1062681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167458" y="2021964"/>
                <a:ext cx="10626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7458" y="2021964"/>
                <a:ext cx="1062681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085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60393" y="1303504"/>
                <a:ext cx="279262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+7&gt;1−4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393" y="1303504"/>
                <a:ext cx="2792627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38200" y="2951072"/>
                <a:ext cx="266288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5−2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&gt;38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951072"/>
                <a:ext cx="266288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6&lt;−4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−7&gt;5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089558" y="4724133"/>
                <a:ext cx="243118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+2&gt;−8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9558" y="4724133"/>
                <a:ext cx="2431187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−2&gt;−8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822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</a:t>
            </a:r>
            <a:r>
              <a:rPr lang="en-GB" sz="6000" b="1" dirty="0" smtClean="0"/>
              <a:t>6 </a:t>
            </a:r>
            <a:r>
              <a:rPr lang="en-GB" sz="6000" b="1" dirty="0"/>
              <a:t>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60393" y="1303504"/>
                <a:ext cx="279262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+7&gt;1−4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393" y="1303504"/>
                <a:ext cx="2792627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38200" y="2951072"/>
                <a:ext cx="266288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5−2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&gt;38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951072"/>
                <a:ext cx="266288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7+3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6&lt;−4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−7&gt;5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089558" y="4724133"/>
                <a:ext cx="243118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+2&gt;−8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9558" y="4724133"/>
                <a:ext cx="2431187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−2&gt;−8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H="1" flipV="1">
            <a:off x="6837405" y="4028303"/>
            <a:ext cx="1548714" cy="9061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  <a:endCxn id="6" idx="1"/>
          </p:cNvCxnSpPr>
          <p:nvPr/>
        </p:nvCxnSpPr>
        <p:spPr>
          <a:xfrm flipV="1">
            <a:off x="6095998" y="4259494"/>
            <a:ext cx="2" cy="10214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7133968" y="2405449"/>
            <a:ext cx="1458097" cy="8073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4" idx="0"/>
            <a:endCxn id="6" idx="2"/>
          </p:cNvCxnSpPr>
          <p:nvPr/>
        </p:nvCxnSpPr>
        <p:spPr>
          <a:xfrm>
            <a:off x="3498862" y="3605981"/>
            <a:ext cx="148271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665839" y="2240692"/>
            <a:ext cx="1540475" cy="9803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564656" y="1644588"/>
                <a:ext cx="1062681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656" y="1644588"/>
                <a:ext cx="1062681" cy="55496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358178" y="3664002"/>
                <a:ext cx="10626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8178" y="3664002"/>
                <a:ext cx="1062681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118271" y="5376847"/>
                <a:ext cx="1062681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8271" y="5376847"/>
                <a:ext cx="1062681" cy="55496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541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Inequalities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511892"/>
          </a:xfrm>
        </p:spPr>
        <p:txBody>
          <a:bodyPr>
            <a:noAutofit/>
          </a:bodyPr>
          <a:lstStyle/>
          <a:p>
            <a:r>
              <a:rPr lang="en-GB" sz="3200" b="1" i="1" u="sng" dirty="0"/>
              <a:t>Part 3:</a:t>
            </a:r>
          </a:p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a “spare” one – what answer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76117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</a:t>
            </a:r>
            <a:r>
              <a:rPr lang="en-GB" sz="6000" b="1" dirty="0" smtClean="0"/>
              <a:t>7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+6&lt;0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+6&lt;0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+10&gt;0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6624" y="2333234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+6&gt;0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624" y="2333234"/>
                <a:ext cx="2877312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&lt;2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&gt;3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&lt;−5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&gt;−2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&lt;−2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2930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</a:t>
            </a:r>
            <a:r>
              <a:rPr lang="en-GB" sz="6000" b="1" dirty="0" smtClean="0"/>
              <a:t>7 </a:t>
            </a:r>
            <a:r>
              <a:rPr lang="en-GB" sz="6000" b="1" dirty="0"/>
              <a:t>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+6&lt;0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+6&lt;0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+10&gt;0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6624" y="2333234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+6&gt;0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624" y="2333234"/>
                <a:ext cx="2877312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&lt;2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&gt;3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&lt;−5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&gt;−2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&lt;−2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xmlns="" id="{5ABC883F-7FCF-4BAB-A596-E3EBC1B9A6FE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3066197" y="2050955"/>
            <a:ext cx="5758803" cy="2557848"/>
          </a:xfrm>
          <a:prstGeom prst="curvedConnector3">
            <a:avLst>
              <a:gd name="adj1" fmla="val 80146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xmlns="" id="{9163387A-5EE1-43DE-B64D-BF139E456E44}"/>
              </a:ext>
            </a:extLst>
          </p:cNvPr>
          <p:cNvCxnSpPr>
            <a:stCxn id="6" idx="0"/>
            <a:endCxn id="8" idx="2"/>
          </p:cNvCxnSpPr>
          <p:nvPr/>
        </p:nvCxnSpPr>
        <p:spPr>
          <a:xfrm flipV="1">
            <a:off x="5581538" y="1692609"/>
            <a:ext cx="3243463" cy="1295534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xmlns="" id="{0695D338-9047-44B9-AA2B-21291ED2203E}"/>
                  </a:ext>
                </a:extLst>
              </p:cNvPr>
              <p:cNvSpPr/>
              <p:nvPr/>
            </p:nvSpPr>
            <p:spPr>
              <a:xfrm>
                <a:off x="5832924" y="5426275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&lt;4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0695D338-9047-44B9-AA2B-21291ED220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924" y="5426275"/>
                <a:ext cx="2726099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xmlns="" id="{9DC49ECF-B1A7-4D76-9B36-4B4399E00183}"/>
              </a:ext>
            </a:extLst>
          </p:cNvPr>
          <p:cNvCxnSpPr>
            <a:stCxn id="4" idx="0"/>
            <a:endCxn id="11" idx="2"/>
          </p:cNvCxnSpPr>
          <p:nvPr/>
        </p:nvCxnSpPr>
        <p:spPr>
          <a:xfrm>
            <a:off x="3066197" y="4073344"/>
            <a:ext cx="5758803" cy="1993556"/>
          </a:xfrm>
          <a:prstGeom prst="curvedConnector3">
            <a:avLst>
              <a:gd name="adj1" fmla="val 92802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xmlns="" id="{EA70DB01-9D68-4FB3-95D3-26A101804EEE}"/>
              </a:ext>
            </a:extLst>
          </p:cNvPr>
          <p:cNvCxnSpPr>
            <a:stCxn id="5" idx="0"/>
            <a:endCxn id="9" idx="2"/>
          </p:cNvCxnSpPr>
          <p:nvPr/>
        </p:nvCxnSpPr>
        <p:spPr>
          <a:xfrm flipV="1">
            <a:off x="3252711" y="3150706"/>
            <a:ext cx="5572289" cy="2767914"/>
          </a:xfrm>
          <a:prstGeom prst="curvedConnector3">
            <a:avLst>
              <a:gd name="adj1" fmla="val 51903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xmlns="" id="{9C19FC41-B89E-4D6C-91B2-E11927E17151}"/>
              </a:ext>
            </a:extLst>
          </p:cNvPr>
          <p:cNvCxnSpPr>
            <a:stCxn id="7" idx="0"/>
            <a:endCxn id="17" idx="2"/>
          </p:cNvCxnSpPr>
          <p:nvPr/>
        </p:nvCxnSpPr>
        <p:spPr>
          <a:xfrm>
            <a:off x="5646410" y="4833419"/>
            <a:ext cx="194970" cy="1247765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57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</a:t>
            </a:r>
            <a:r>
              <a:rPr lang="en-GB" sz="6000" b="1" dirty="0" smtClean="0"/>
              <a:t>8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+8≥0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−2≤0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+5≥3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6624" y="2333234"/>
                <a:ext cx="294218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−10≤0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624" y="2333234"/>
                <a:ext cx="2942184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−8≥0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≤−4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≤2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7179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</a:t>
            </a:r>
            <a:r>
              <a:rPr lang="en-GB" sz="6000" b="1" dirty="0" smtClean="0"/>
              <a:t>8 </a:t>
            </a:r>
            <a:r>
              <a:rPr lang="en-GB" sz="6000" b="1" dirty="0"/>
              <a:t>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+8≥0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1396046"/>
                <a:ext cx="2877312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−2≤0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3418435"/>
                <a:ext cx="2877312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+5≥3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2" y="5263711"/>
                <a:ext cx="3063982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6624" y="2333234"/>
                <a:ext cx="294218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−10≤0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624" y="2333234"/>
                <a:ext cx="2942184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−8≥0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496" y="4178510"/>
                <a:ext cx="287731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≤−4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≤2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xmlns="" id="{486794A4-0069-4CE4-9037-2BBCB9841064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3066197" y="2050955"/>
            <a:ext cx="5758803" cy="2557848"/>
          </a:xfrm>
          <a:prstGeom prst="curvedConnector3">
            <a:avLst>
              <a:gd name="adj1" fmla="val 69433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xmlns="" id="{7420BD95-39A3-4A27-9FB6-BF2CF2CC7E42}"/>
              </a:ext>
            </a:extLst>
          </p:cNvPr>
          <p:cNvCxnSpPr>
            <a:stCxn id="6" idx="0"/>
            <a:endCxn id="9" idx="2"/>
          </p:cNvCxnSpPr>
          <p:nvPr/>
        </p:nvCxnSpPr>
        <p:spPr>
          <a:xfrm>
            <a:off x="5646356" y="2988143"/>
            <a:ext cx="3178644" cy="162563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xmlns="" id="{C6BB9455-7F34-4BCC-BE07-AEB93FC03577}"/>
              </a:ext>
            </a:extLst>
          </p:cNvPr>
          <p:cNvCxnSpPr>
            <a:stCxn id="5" idx="0"/>
            <a:endCxn id="11" idx="2"/>
          </p:cNvCxnSpPr>
          <p:nvPr/>
        </p:nvCxnSpPr>
        <p:spPr>
          <a:xfrm>
            <a:off x="3252711" y="5918620"/>
            <a:ext cx="5572289" cy="14828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xmlns="" id="{63D450CC-DD5C-4219-AC6D-D92DB4F9E4DA}"/>
              </a:ext>
            </a:extLst>
          </p:cNvPr>
          <p:cNvCxnSpPr>
            <a:stCxn id="7" idx="0"/>
            <a:endCxn id="8" idx="2"/>
          </p:cNvCxnSpPr>
          <p:nvPr/>
        </p:nvCxnSpPr>
        <p:spPr>
          <a:xfrm flipV="1">
            <a:off x="5646410" y="1692609"/>
            <a:ext cx="3178591" cy="3140810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loud 20">
                <a:extLst>
                  <a:ext uri="{FF2B5EF4-FFF2-40B4-BE49-F238E27FC236}">
                    <a16:creationId xmlns:a16="http://schemas.microsoft.com/office/drawing/2014/main" xmlns="" id="{B3BEAFE5-1105-444A-AB03-973990BECDE6}"/>
                  </a:ext>
                </a:extLst>
              </p:cNvPr>
              <p:cNvSpPr/>
              <p:nvPr/>
            </p:nvSpPr>
            <p:spPr>
              <a:xfrm>
                <a:off x="6128188" y="4670856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−1≤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Cloud 20">
                <a:extLst>
                  <a:ext uri="{FF2B5EF4-FFF2-40B4-BE49-F238E27FC236}">
                    <a16:creationId xmlns:a16="http://schemas.microsoft.com/office/drawing/2014/main" id="{B3BEAFE5-1105-444A-AB03-973990BEC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8188" y="4670856"/>
                <a:ext cx="2726099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xmlns="" id="{E61E2C6E-9F32-491E-A85D-730E22898C07}"/>
              </a:ext>
            </a:extLst>
          </p:cNvPr>
          <p:cNvCxnSpPr>
            <a:stCxn id="4" idx="0"/>
            <a:endCxn id="21" idx="2"/>
          </p:cNvCxnSpPr>
          <p:nvPr/>
        </p:nvCxnSpPr>
        <p:spPr>
          <a:xfrm>
            <a:off x="3066197" y="4073344"/>
            <a:ext cx="3070447" cy="1252421"/>
          </a:xfrm>
          <a:prstGeom prst="curvedConnector3">
            <a:avLst>
              <a:gd name="adj1" fmla="val 93115"/>
            </a:avLst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12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</a:t>
            </a:r>
            <a:r>
              <a:rPr lang="en-GB" sz="6000" b="1" dirty="0" smtClean="0"/>
              <a:t>9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91283" y="1232270"/>
                <a:ext cx="354524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−4&gt;5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1232270"/>
                <a:ext cx="3545246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3852" y="3350195"/>
                <a:ext cx="393129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2" y="3350195"/>
                <a:ext cx="3931294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91281" y="5331951"/>
                <a:ext cx="354820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−1&lt;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1" y="5331951"/>
                <a:ext cx="354820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965936" y="2155810"/>
                <a:ext cx="388896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−5&lt;2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936" y="2155810"/>
                <a:ext cx="3888962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030808" y="4178510"/>
                <a:ext cx="384766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+1&gt;2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808" y="4178510"/>
                <a:ext cx="3847668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−2&lt;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&lt;−3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2244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</a:t>
            </a:r>
            <a:r>
              <a:rPr lang="en-GB" sz="6000" b="1" dirty="0" smtClean="0"/>
              <a:t>9 </a:t>
            </a:r>
            <a:r>
              <a:rPr lang="en-GB" sz="6000" b="1" dirty="0"/>
              <a:t>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91283" y="1232270"/>
                <a:ext cx="354524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−4&gt;5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3" y="1232270"/>
                <a:ext cx="3545246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3852" y="3350195"/>
                <a:ext cx="393129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2" y="3350195"/>
                <a:ext cx="3931294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91281" y="5331951"/>
                <a:ext cx="354820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−1&lt;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81" y="5331951"/>
                <a:ext cx="354820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965936" y="2155810"/>
                <a:ext cx="388896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−5&lt;2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936" y="2155810"/>
                <a:ext cx="3888962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030808" y="4178510"/>
                <a:ext cx="384766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+1&gt;2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808" y="4178510"/>
                <a:ext cx="3847668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72609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−2&lt;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72609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&lt;−3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72609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and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72609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xmlns="" id="{6DC94C44-853D-4FC8-8683-94A4C2410E74}"/>
              </a:ext>
            </a:extLst>
          </p:cNvPr>
          <p:cNvCxnSpPr>
            <a:cxnSpLocks/>
            <a:stCxn id="3" idx="0"/>
            <a:endCxn id="10" idx="2"/>
          </p:cNvCxnSpPr>
          <p:nvPr/>
        </p:nvCxnSpPr>
        <p:spPr>
          <a:xfrm>
            <a:off x="3733575" y="1887179"/>
            <a:ext cx="5091425" cy="2721624"/>
          </a:xfrm>
          <a:prstGeom prst="curvedConnector3">
            <a:avLst>
              <a:gd name="adj1" fmla="val 8967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loud 14">
                <a:extLst>
                  <a:ext uri="{FF2B5EF4-FFF2-40B4-BE49-F238E27FC236}">
                    <a16:creationId xmlns:a16="http://schemas.microsoft.com/office/drawing/2014/main" xmlns="" id="{7C39677A-7BA8-414F-B5E6-E0E01FF15464}"/>
                  </a:ext>
                </a:extLst>
              </p:cNvPr>
              <p:cNvSpPr/>
              <p:nvPr/>
            </p:nvSpPr>
            <p:spPr>
              <a:xfrm>
                <a:off x="5951024" y="1002368"/>
                <a:ext cx="2726099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Cloud 14">
                <a:extLst>
                  <a:ext uri="{FF2B5EF4-FFF2-40B4-BE49-F238E27FC236}">
                    <a16:creationId xmlns:a16="http://schemas.microsoft.com/office/drawing/2014/main" id="{7C39677A-7BA8-414F-B5E6-E0E01FF154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024" y="1002368"/>
                <a:ext cx="2726099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xmlns="" id="{9AB4F16B-6FB2-4DD6-9C40-8AFC6EC7D578}"/>
              </a:ext>
            </a:extLst>
          </p:cNvPr>
          <p:cNvCxnSpPr>
            <a:cxnSpLocks/>
            <a:stCxn id="6" idx="0"/>
            <a:endCxn id="15" idx="1"/>
          </p:cNvCxnSpPr>
          <p:nvPr/>
        </p:nvCxnSpPr>
        <p:spPr>
          <a:xfrm flipV="1">
            <a:off x="6851657" y="2310790"/>
            <a:ext cx="462417" cy="499929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xmlns="" id="{9C6EE01B-01A9-4ECA-B1E3-D52860258109}"/>
              </a:ext>
            </a:extLst>
          </p:cNvPr>
          <p:cNvCxnSpPr>
            <a:cxnSpLocks/>
            <a:stCxn id="4" idx="0"/>
            <a:endCxn id="8" idx="2"/>
          </p:cNvCxnSpPr>
          <p:nvPr/>
        </p:nvCxnSpPr>
        <p:spPr>
          <a:xfrm flipV="1">
            <a:off x="3981870" y="1692609"/>
            <a:ext cx="4843131" cy="2312495"/>
          </a:xfrm>
          <a:prstGeom prst="curvedConnector3">
            <a:avLst>
              <a:gd name="adj1" fmla="val 91142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xmlns="" id="{1DBC8E77-4845-45C8-8E59-E4DB73B6FD4B}"/>
              </a:ext>
            </a:extLst>
          </p:cNvPr>
          <p:cNvCxnSpPr>
            <a:cxnSpLocks/>
            <a:stCxn id="7" idx="0"/>
            <a:endCxn id="11" idx="2"/>
          </p:cNvCxnSpPr>
          <p:nvPr/>
        </p:nvCxnSpPr>
        <p:spPr>
          <a:xfrm>
            <a:off x="6875270" y="4833419"/>
            <a:ext cx="1949730" cy="1233481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xmlns="" id="{A4B39E50-00A9-49BC-A1CC-ABE18583D615}"/>
              </a:ext>
            </a:extLst>
          </p:cNvPr>
          <p:cNvCxnSpPr>
            <a:cxnSpLocks/>
            <a:stCxn id="5" idx="0"/>
            <a:endCxn id="9" idx="2"/>
          </p:cNvCxnSpPr>
          <p:nvPr/>
        </p:nvCxnSpPr>
        <p:spPr>
          <a:xfrm flipV="1">
            <a:off x="3736529" y="3150706"/>
            <a:ext cx="5088471" cy="2836154"/>
          </a:xfrm>
          <a:prstGeom prst="curvedConnector3">
            <a:avLst>
              <a:gd name="adj1" fmla="val 74675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60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874</Words>
  <Application>Microsoft Office PowerPoint</Application>
  <PresentationFormat>Widescreen</PresentationFormat>
  <Paragraphs>211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Office Theme</vt:lpstr>
      <vt:lpstr>Inequalities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Inequalities Matching</vt:lpstr>
      <vt:lpstr>Matching 4</vt:lpstr>
      <vt:lpstr>Matching 4 - Answer</vt:lpstr>
      <vt:lpstr>Matching 5</vt:lpstr>
      <vt:lpstr>Matching 5 - Answers</vt:lpstr>
      <vt:lpstr>Matching 6</vt:lpstr>
      <vt:lpstr>Matching 6 - Answers</vt:lpstr>
      <vt:lpstr>Inequalities Matching</vt:lpstr>
      <vt:lpstr>Matching 7</vt:lpstr>
      <vt:lpstr>Matching 7 - Answers</vt:lpstr>
      <vt:lpstr>Matching 8</vt:lpstr>
      <vt:lpstr>Matching 8 - Answers</vt:lpstr>
      <vt:lpstr>Matching 9</vt:lpstr>
      <vt:lpstr>Matching 9 - Answers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41</cp:revision>
  <dcterms:created xsi:type="dcterms:W3CDTF">2017-02-24T14:59:27Z</dcterms:created>
  <dcterms:modified xsi:type="dcterms:W3CDTF">2017-11-16T15:16:53Z</dcterms:modified>
</cp:coreProperties>
</file>