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4" r:id="rId6"/>
    <p:sldId id="260" r:id="rId7"/>
    <p:sldId id="265" r:id="rId8"/>
    <p:sldId id="262" r:id="rId9"/>
    <p:sldId id="266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19/02/2018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0.png"/><Relationship Id="rId10" Type="http://schemas.openxmlformats.org/officeDocument/2006/relationships/image" Target="../media/image18.png"/><Relationship Id="rId4" Type="http://schemas.openxmlformats.org/officeDocument/2006/relationships/image" Target="../media/image120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0.png"/><Relationship Id="rId10" Type="http://schemas.openxmlformats.org/officeDocument/2006/relationships/image" Target="../media/image18.png"/><Relationship Id="rId4" Type="http://schemas.openxmlformats.org/officeDocument/2006/relationships/image" Target="../media/image120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20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20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image" Target="../media/image200.png"/><Relationship Id="rId7" Type="http://schemas.openxmlformats.org/officeDocument/2006/relationships/image" Target="../media/image24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0.png"/><Relationship Id="rId5" Type="http://schemas.openxmlformats.org/officeDocument/2006/relationships/image" Target="../media/image290.png"/><Relationship Id="rId10" Type="http://schemas.openxmlformats.org/officeDocument/2006/relationships/image" Target="../media/image270.png"/><Relationship Id="rId4" Type="http://schemas.openxmlformats.org/officeDocument/2006/relationships/image" Target="../media/image210.png"/><Relationship Id="rId9" Type="http://schemas.openxmlformats.org/officeDocument/2006/relationships/image" Target="../media/image2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Ratio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all the ratios that simplify to the central ratio.</a:t>
            </a:r>
          </a:p>
          <a:p>
            <a:r>
              <a:rPr lang="en-GB" sz="3200" dirty="0"/>
              <a:t>There are “spares” – </a:t>
            </a:r>
            <a:r>
              <a:rPr lang="en-GB" sz="3200"/>
              <a:t>what </a:t>
            </a:r>
            <a:r>
              <a:rPr lang="en-GB" sz="3200" smtClean="0"/>
              <a:t>do </a:t>
            </a:r>
            <a:r>
              <a:rPr lang="en-GB" sz="3200" dirty="0"/>
              <a:t>they simplify to?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h𝑜𝑢𝑟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:50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24:12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2:1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18:8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8:4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30:15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48:34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h𝑜𝑢𝑟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:30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:50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24:12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2:1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18:8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8:4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30:15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48:34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>
            <a:stCxn id="8" idx="1"/>
            <a:endCxn id="6" idx="3"/>
          </p:cNvCxnSpPr>
          <p:nvPr/>
        </p:nvCxnSpPr>
        <p:spPr>
          <a:xfrm>
            <a:off x="5942569" y="2248231"/>
            <a:ext cx="1" cy="9054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0" idx="2"/>
            <a:endCxn id="6" idx="0"/>
          </p:cNvCxnSpPr>
          <p:nvPr/>
        </p:nvCxnSpPr>
        <p:spPr>
          <a:xfrm flipH="1">
            <a:off x="7062076" y="3639895"/>
            <a:ext cx="1669780" cy="937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3591339" y="4190867"/>
            <a:ext cx="1510748" cy="8449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525078" y="2080591"/>
            <a:ext cx="1510748" cy="12589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597335" y="1806312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335" y="1806312"/>
                <a:ext cx="97933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584083" y="5509549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83" y="5509549"/>
                <a:ext cx="979334" cy="461665"/>
              </a:xfrm>
              <a:prstGeom prst="rect">
                <a:avLst/>
              </a:prstGeom>
              <a:blipFill>
                <a:blip r:embed="rId12"/>
                <a:stretch>
                  <a:fillRect l="-8075" r="-1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452901" y="5976660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901" y="5976660"/>
                <a:ext cx="979334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120830" y="3535958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830" y="3535958"/>
                <a:ext cx="979334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29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h𝑜𝑢𝑟𝑠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:45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:500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12.5:2.5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10:5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20:4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40:8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3:15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45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h𝑜𝑢𝑟𝑠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:45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:500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12.5:2.5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10:5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20:4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40:8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3:15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04570" y="5529661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570" y="5529661"/>
                <a:ext cx="97933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187090" y="3599607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090" y="3599607"/>
                <a:ext cx="97933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139920" y="1783884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920" y="1783884"/>
                <a:ext cx="979334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 flipH="1">
            <a:off x="6757049" y="2258970"/>
            <a:ext cx="1692953" cy="9121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2"/>
            <a:endCxn id="6" idx="0"/>
          </p:cNvCxnSpPr>
          <p:nvPr/>
        </p:nvCxnSpPr>
        <p:spPr>
          <a:xfrm flipH="1">
            <a:off x="7062076" y="3639895"/>
            <a:ext cx="1669780" cy="937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3"/>
            <a:endCxn id="6" idx="1"/>
          </p:cNvCxnSpPr>
          <p:nvPr/>
        </p:nvCxnSpPr>
        <p:spPr>
          <a:xfrm flipV="1">
            <a:off x="5942569" y="4387181"/>
            <a:ext cx="1" cy="9843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617843" y="4167382"/>
            <a:ext cx="1524000" cy="8684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5452901" y="1637887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2901" y="1637887"/>
                <a:ext cx="979334" cy="461665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361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:0.6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90331" y="2881050"/>
                <a:ext cx="266991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:4.2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1" y="2881050"/>
                <a:ext cx="266991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:2.2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2:3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:1500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14:21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26:38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24:36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32:46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706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:0.6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90331" y="2881050"/>
                <a:ext cx="266991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:4.2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1" y="2881050"/>
                <a:ext cx="2669910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:2.2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2:3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:1500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14:21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26:38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24:36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32:46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97335" y="1806312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335" y="1806312"/>
                <a:ext cx="979334" cy="461665"/>
              </a:xfrm>
              <a:prstGeom prst="rect">
                <a:avLst/>
              </a:prstGeom>
              <a:blipFill>
                <a:blip r:embed="rId11"/>
                <a:stretch>
                  <a:fillRect l="-8075" r="-1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84083" y="5570794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83" y="5570794"/>
                <a:ext cx="979334" cy="461665"/>
              </a:xfrm>
              <a:prstGeom prst="rect">
                <a:avLst/>
              </a:prstGeom>
              <a:blipFill>
                <a:blip r:embed="rId12"/>
                <a:stretch>
                  <a:fillRect l="-8075" r="-1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383991" y="5565721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3991" y="5565721"/>
                <a:ext cx="979334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>
            <a:stCxn id="8" idx="1"/>
            <a:endCxn id="6" idx="3"/>
          </p:cNvCxnSpPr>
          <p:nvPr/>
        </p:nvCxnSpPr>
        <p:spPr>
          <a:xfrm>
            <a:off x="5942569" y="2248231"/>
            <a:ext cx="1" cy="9054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2"/>
            <a:endCxn id="6" idx="0"/>
          </p:cNvCxnSpPr>
          <p:nvPr/>
        </p:nvCxnSpPr>
        <p:spPr>
          <a:xfrm flipH="1">
            <a:off x="7062076" y="3639895"/>
            <a:ext cx="1669780" cy="937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3"/>
            <a:endCxn id="6" idx="1"/>
          </p:cNvCxnSpPr>
          <p:nvPr/>
        </p:nvCxnSpPr>
        <p:spPr>
          <a:xfrm flipV="1">
            <a:off x="5942569" y="4387181"/>
            <a:ext cx="1" cy="9843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0"/>
            <a:endCxn id="6" idx="2"/>
          </p:cNvCxnSpPr>
          <p:nvPr/>
        </p:nvCxnSpPr>
        <p:spPr>
          <a:xfrm>
            <a:off x="3158016" y="3535959"/>
            <a:ext cx="1670135" cy="1977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3564835" y="2037144"/>
            <a:ext cx="1541733" cy="13011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4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:2000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90330" y="2881050"/>
                <a:ext cx="26699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:800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2881050"/>
                <a:ext cx="266990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:140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585252" y="5296662"/>
                <a:ext cx="269019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𝑤𝑒𝑒𝑘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:96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h𝑜𝑢𝑟𝑠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252" y="5296662"/>
                <a:ext cx="269019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28:16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49:28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84:48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35:25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299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3.5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:2000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490330" y="2881050"/>
                <a:ext cx="26699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:800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2881050"/>
                <a:ext cx="266990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2.1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:140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:4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585252" y="5296662"/>
                <a:ext cx="269019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𝑤𝑒𝑒𝑘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:96 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h𝑜𝑢𝑟𝑠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252" y="5296662"/>
                <a:ext cx="269019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28:16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49:28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84:48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35:25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584084" y="5544290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084" y="5544290"/>
                <a:ext cx="979334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46022" y="5517785"/>
                <a:ext cx="9793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022" y="5517785"/>
                <a:ext cx="97933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>
            <a:stCxn id="8" idx="1"/>
            <a:endCxn id="6" idx="3"/>
          </p:cNvCxnSpPr>
          <p:nvPr/>
        </p:nvCxnSpPr>
        <p:spPr>
          <a:xfrm>
            <a:off x="5942569" y="2248231"/>
            <a:ext cx="1" cy="9054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952727" y="2249626"/>
            <a:ext cx="1422647" cy="10708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0" idx="2"/>
            <a:endCxn id="6" idx="0"/>
          </p:cNvCxnSpPr>
          <p:nvPr/>
        </p:nvCxnSpPr>
        <p:spPr>
          <a:xfrm flipH="1">
            <a:off x="7062076" y="3639895"/>
            <a:ext cx="1669780" cy="937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3"/>
            <a:endCxn id="6" idx="1"/>
          </p:cNvCxnSpPr>
          <p:nvPr/>
        </p:nvCxnSpPr>
        <p:spPr>
          <a:xfrm flipV="1">
            <a:off x="5930348" y="4387181"/>
            <a:ext cx="12222" cy="9843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4" idx="0"/>
            <a:endCxn id="6" idx="2"/>
          </p:cNvCxnSpPr>
          <p:nvPr/>
        </p:nvCxnSpPr>
        <p:spPr>
          <a:xfrm>
            <a:off x="3158014" y="3535959"/>
            <a:ext cx="1670137" cy="1977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525078" y="2248231"/>
            <a:ext cx="1524000" cy="10722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09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4F2AEC7-D38E-4E5A-B0D9-FA863D3053DE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7" y="112034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1804816-6310-4FD1-83AA-294429ABE5E9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55" y="2881050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AFD5618-099C-477B-A2BE-A92861E15BBD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498" y="4849628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6FD5302-A3CD-4A61-99AD-2CA643857986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4" y="3078759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E89F627-EACD-4B72-9DE8-85E822768825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5296662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CFB4049-8D40-4E89-93E6-5A50B891611E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1193" y="939809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9545C57-1007-49CE-87BA-82E773358F70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1120346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142E6B3-3B9B-4490-A9E0-051036B8C839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899" y="2984986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65942D9-7949-484D-823F-910197097712}" type="mathplaceholder"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888" y="4849626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95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304</Words>
  <Application>Microsoft Office PowerPoint</Application>
  <PresentationFormat>Widescreen</PresentationFormat>
  <Paragraphs>106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Ratio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17</cp:revision>
  <dcterms:created xsi:type="dcterms:W3CDTF">2017-02-24T14:59:27Z</dcterms:created>
  <dcterms:modified xsi:type="dcterms:W3CDTF">2018-02-19T15:46:46Z</dcterms:modified>
</cp:coreProperties>
</file>