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05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0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201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85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39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15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78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46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6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35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4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42466-68A7-4154-8E08-A5D2FC364D45}" type="datetimeFigureOut">
              <a:rPr lang="en-GB" smtClean="0"/>
              <a:t>22/02/2017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43363-BDE3-4AA9-99BA-F7F30293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f3mRZ7SHu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Phineas and </a:t>
            </a:r>
            <a:r>
              <a:rPr lang="en-GB" sz="6000" b="1" dirty="0" err="1"/>
              <a:t>Ferb</a:t>
            </a:r>
            <a:r>
              <a:rPr lang="en-GB" sz="6000" b="1" dirty="0"/>
              <a:t> Mathematics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09" y="1825625"/>
            <a:ext cx="5371182" cy="4351338"/>
          </a:xfrm>
        </p:spPr>
      </p:pic>
      <p:sp>
        <p:nvSpPr>
          <p:cNvPr id="2" name="Rectangle 1">
            <a:hlinkClick r:id="rId3"/>
          </p:cNvPr>
          <p:cNvSpPr/>
          <p:nvPr/>
        </p:nvSpPr>
        <p:spPr>
          <a:xfrm>
            <a:off x="3600060" y="6311900"/>
            <a:ext cx="4991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https://www.youtube.com/watch?v=Xf3mRZ7SHu0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29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Phineas and </a:t>
            </a:r>
            <a:r>
              <a:rPr lang="en-GB" sz="6000" b="1" dirty="0" err="1"/>
              <a:t>Ferb</a:t>
            </a:r>
            <a:r>
              <a:rPr lang="en-GB" sz="6000" b="1" dirty="0"/>
              <a:t> and Friends…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425" y="4793410"/>
            <a:ext cx="1517776" cy="19861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682" y="3329411"/>
            <a:ext cx="1510765" cy="24570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604" y="2762494"/>
            <a:ext cx="1501583" cy="38033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990" y="1708947"/>
            <a:ext cx="965020" cy="29552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6" y="4496334"/>
            <a:ext cx="1166662" cy="21103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8540" y="2172772"/>
            <a:ext cx="1697443" cy="24914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14" y="5376356"/>
            <a:ext cx="1703733" cy="8202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47" y="1458036"/>
            <a:ext cx="1189837" cy="3524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34391" y="1458036"/>
            <a:ext cx="996642" cy="35247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002" y="2509871"/>
            <a:ext cx="1783836" cy="316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5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Mathematical Issue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219202"/>
            <a:ext cx="5181600" cy="545989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/>
              <a:t>Phineas and </a:t>
            </a:r>
            <a:r>
              <a:rPr lang="en-GB" dirty="0" err="1"/>
              <a:t>Ferb</a:t>
            </a:r>
            <a:r>
              <a:rPr lang="en-GB" dirty="0"/>
              <a:t> are designing a clock. They have three switches that can be programmed to touch a power source after a given number of minutes. A bell will sound when all three touch the power source at the same time.</a:t>
            </a:r>
          </a:p>
          <a:p>
            <a:pPr marL="0" indent="0" algn="ctr">
              <a:buNone/>
            </a:pPr>
            <a:r>
              <a:rPr lang="en-GB" dirty="0"/>
              <a:t>They each suggest the following timings for the bell to sound every hour:</a:t>
            </a:r>
          </a:p>
          <a:p>
            <a:pPr marL="0" indent="0" algn="ctr">
              <a:buNone/>
            </a:pPr>
            <a:r>
              <a:rPr lang="en-GB" dirty="0"/>
              <a:t>Phineas: 3 mins, 4 mins, 5mins.</a:t>
            </a:r>
          </a:p>
          <a:p>
            <a:pPr marL="0" indent="0" algn="ctr">
              <a:buNone/>
            </a:pPr>
            <a:r>
              <a:rPr lang="en-GB" dirty="0" err="1"/>
              <a:t>Ferb</a:t>
            </a:r>
            <a:r>
              <a:rPr lang="en-GB" dirty="0"/>
              <a:t>: 4 mins, 5 mins, 6mins.</a:t>
            </a:r>
          </a:p>
          <a:p>
            <a:pPr marL="0" indent="0" algn="ctr">
              <a:buNone/>
            </a:pPr>
            <a:r>
              <a:rPr lang="en-GB" dirty="0"/>
              <a:t>Candace: 3 mins, 4 mins, 6 mins.</a:t>
            </a:r>
          </a:p>
          <a:p>
            <a:pPr marL="0" indent="0" algn="ctr">
              <a:buNone/>
            </a:pPr>
            <a:r>
              <a:rPr lang="en-GB" dirty="0"/>
              <a:t>Whose suggestion will work?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05" y="1219202"/>
            <a:ext cx="5059695" cy="4351338"/>
          </a:xfrm>
        </p:spPr>
      </p:pic>
      <p:sp>
        <p:nvSpPr>
          <p:cNvPr id="7" name="TextBox 6"/>
          <p:cNvSpPr txBox="1"/>
          <p:nvPr/>
        </p:nvSpPr>
        <p:spPr>
          <a:xfrm>
            <a:off x="6233152" y="557054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Phineas and </a:t>
            </a:r>
            <a:r>
              <a:rPr lang="en-GB" sz="2800" b="1" dirty="0" err="1">
                <a:solidFill>
                  <a:srgbClr val="FF0000"/>
                </a:solidFill>
              </a:rPr>
              <a:t>Ferb</a:t>
            </a:r>
            <a:r>
              <a:rPr lang="en-GB" sz="2800" b="1" dirty="0">
                <a:solidFill>
                  <a:srgbClr val="FF0000"/>
                </a:solidFill>
              </a:rPr>
              <a:t> are correct</a:t>
            </a:r>
          </a:p>
        </p:txBody>
      </p:sp>
    </p:spTree>
    <p:extLst>
      <p:ext uri="{BB962C8B-B14F-4D97-AF65-F5344CB8AC3E}">
        <p14:creationId xmlns:p14="http://schemas.microsoft.com/office/powerpoint/2010/main" val="18814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998"/>
            <a:ext cx="10515600" cy="106789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Mathematical Issue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282888"/>
            <a:ext cx="5181600" cy="528168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dirty="0"/>
              <a:t>Phineas, </a:t>
            </a:r>
            <a:r>
              <a:rPr lang="en-GB" dirty="0" err="1"/>
              <a:t>Ferb</a:t>
            </a:r>
            <a:r>
              <a:rPr lang="en-GB" dirty="0"/>
              <a:t> and all the gang are going to record a song. They each decide to hit their drums after so many beats:</a:t>
            </a:r>
          </a:p>
          <a:p>
            <a:pPr marL="0" indent="0" algn="ctr">
              <a:buNone/>
            </a:pPr>
            <a:r>
              <a:rPr lang="en-GB" dirty="0"/>
              <a:t>Phineas: 3 beats</a:t>
            </a:r>
          </a:p>
          <a:p>
            <a:pPr marL="0" indent="0" algn="ctr">
              <a:buNone/>
            </a:pPr>
            <a:r>
              <a:rPr lang="en-GB" dirty="0" err="1"/>
              <a:t>Ferb</a:t>
            </a:r>
            <a:r>
              <a:rPr lang="en-GB" dirty="0"/>
              <a:t>: 5 beats</a:t>
            </a:r>
          </a:p>
          <a:p>
            <a:pPr marL="0" indent="0" algn="ctr">
              <a:buNone/>
            </a:pPr>
            <a:r>
              <a:rPr lang="en-GB" dirty="0"/>
              <a:t>Isabella: 4 beats</a:t>
            </a:r>
          </a:p>
          <a:p>
            <a:pPr marL="0" indent="0" algn="ctr">
              <a:buNone/>
            </a:pPr>
            <a:r>
              <a:rPr lang="en-GB" dirty="0"/>
              <a:t>Buford: 2 beats</a:t>
            </a:r>
          </a:p>
          <a:p>
            <a:pPr marL="0" indent="0" algn="ctr">
              <a:buNone/>
            </a:pPr>
            <a:r>
              <a:rPr lang="en-GB" dirty="0" err="1"/>
              <a:t>Baljeet</a:t>
            </a:r>
            <a:r>
              <a:rPr lang="en-GB" dirty="0"/>
              <a:t>: 9 beats</a:t>
            </a:r>
          </a:p>
          <a:p>
            <a:pPr marL="0" indent="0" algn="ctr">
              <a:buNone/>
            </a:pPr>
            <a:r>
              <a:rPr lang="en-GB" dirty="0"/>
              <a:t>If they all start at the same time after how many beats will they all hit their drum at the simultaneously again?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610" y="1282888"/>
            <a:ext cx="4351338" cy="4351338"/>
          </a:xfrm>
        </p:spPr>
      </p:pic>
      <p:sp>
        <p:nvSpPr>
          <p:cNvPr id="7" name="TextBox 6"/>
          <p:cNvSpPr txBox="1"/>
          <p:nvPr/>
        </p:nvSpPr>
        <p:spPr>
          <a:xfrm>
            <a:off x="6233152" y="557054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180 beats</a:t>
            </a:r>
          </a:p>
        </p:txBody>
      </p:sp>
    </p:spTree>
    <p:extLst>
      <p:ext uri="{BB962C8B-B14F-4D97-AF65-F5344CB8AC3E}">
        <p14:creationId xmlns:p14="http://schemas.microsoft.com/office/powerpoint/2010/main" val="329722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998"/>
            <a:ext cx="10515600" cy="106789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Mathematical Issue 3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282888"/>
            <a:ext cx="5181600" cy="528168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Phineas and </a:t>
            </a:r>
            <a:r>
              <a:rPr lang="en-GB" dirty="0" err="1"/>
              <a:t>Ferb’s</a:t>
            </a:r>
            <a:r>
              <a:rPr lang="en-GB" dirty="0"/>
              <a:t> parents are cycling around a track.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Mrs Flynn takes 30 seconds to complete a lap.</a:t>
            </a:r>
          </a:p>
          <a:p>
            <a:pPr marL="0" indent="0" algn="ctr">
              <a:buNone/>
            </a:pPr>
            <a:r>
              <a:rPr lang="en-GB" dirty="0"/>
              <a:t>Mr Fletcher takes 35 seconds to complete a lap.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If they start at the same time, at what time will they next start a lap together?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237" y="1438772"/>
            <a:ext cx="1468852" cy="435133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2566" y="1282888"/>
            <a:ext cx="1274430" cy="45072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0" y="5790110"/>
            <a:ext cx="5755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210 seconds (3 minutes 30 seconds)</a:t>
            </a:r>
          </a:p>
        </p:txBody>
      </p:sp>
    </p:spTree>
    <p:extLst>
      <p:ext uri="{BB962C8B-B14F-4D97-AF65-F5344CB8AC3E}">
        <p14:creationId xmlns:p14="http://schemas.microsoft.com/office/powerpoint/2010/main" val="295668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998"/>
            <a:ext cx="10515600" cy="106789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Mathematical </a:t>
            </a:r>
            <a:r>
              <a:rPr lang="en-GB" sz="6000" b="1"/>
              <a:t>Issue </a:t>
            </a:r>
            <a:r>
              <a:rPr lang="en-GB" sz="6000" b="1" smtClean="0"/>
              <a:t>4</a:t>
            </a:r>
            <a:endParaRPr lang="en-GB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282888"/>
            <a:ext cx="5181600" cy="528168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Agent P is organising his weapons cache. He has the following weapons in stock:</a:t>
            </a:r>
          </a:p>
          <a:p>
            <a:pPr marL="0" indent="0" algn="ctr">
              <a:buNone/>
            </a:pPr>
            <a:r>
              <a:rPr lang="en-GB" dirty="0"/>
              <a:t>36 grenades</a:t>
            </a:r>
          </a:p>
          <a:p>
            <a:pPr marL="0" indent="0" algn="ctr">
              <a:buNone/>
            </a:pPr>
            <a:r>
              <a:rPr lang="en-GB" dirty="0"/>
              <a:t>24 stun grenades</a:t>
            </a:r>
          </a:p>
          <a:p>
            <a:pPr marL="0" indent="0" algn="ctr">
              <a:buNone/>
            </a:pPr>
            <a:r>
              <a:rPr lang="en-GB" dirty="0"/>
              <a:t>16 capture nets</a:t>
            </a:r>
          </a:p>
          <a:p>
            <a:pPr marL="0" indent="0" algn="ctr">
              <a:buNone/>
            </a:pPr>
            <a:r>
              <a:rPr lang="en-GB" dirty="0"/>
              <a:t>Agent P wants to make equal sets (</a:t>
            </a:r>
            <a:r>
              <a:rPr lang="en-GB" dirty="0" err="1"/>
              <a:t>ie</a:t>
            </a:r>
            <a:r>
              <a:rPr lang="en-GB" dirty="0"/>
              <a:t>. each set must be identical).</a:t>
            </a:r>
          </a:p>
          <a:p>
            <a:pPr marL="0" indent="0" algn="ctr">
              <a:buNone/>
            </a:pPr>
            <a:r>
              <a:rPr lang="en-GB" dirty="0"/>
              <a:t>How many of each of the three weapons will be in each set, and how many sets will there be?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1422588"/>
            <a:ext cx="3122277" cy="3771712"/>
          </a:xfrm>
        </p:spPr>
      </p:pic>
      <p:sp>
        <p:nvSpPr>
          <p:cNvPr id="9" name="TextBox 8"/>
          <p:cNvSpPr txBox="1"/>
          <p:nvPr/>
        </p:nvSpPr>
        <p:spPr>
          <a:xfrm>
            <a:off x="6233152" y="5176840"/>
            <a:ext cx="518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4 sets containing 9 grenades, 6 stun grenades and 4 capture nets</a:t>
            </a:r>
          </a:p>
        </p:txBody>
      </p:sp>
    </p:spTree>
    <p:extLst>
      <p:ext uri="{BB962C8B-B14F-4D97-AF65-F5344CB8AC3E}">
        <p14:creationId xmlns:p14="http://schemas.microsoft.com/office/powerpoint/2010/main" val="267788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998"/>
            <a:ext cx="10515600" cy="1067890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Mathematical Issue </a:t>
            </a:r>
            <a:r>
              <a:rPr lang="en-GB" sz="6000" b="1" dirty="0" smtClean="0"/>
              <a:t>5</a:t>
            </a:r>
            <a:endParaRPr lang="en-GB" sz="6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91325" y="1282888"/>
            <a:ext cx="5801436" cy="528168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dirty="0"/>
              <a:t>Heinz </a:t>
            </a:r>
            <a:r>
              <a:rPr lang="en-GB" dirty="0" err="1"/>
              <a:t>Doofenschmirtz</a:t>
            </a:r>
            <a:r>
              <a:rPr lang="en-GB" dirty="0"/>
              <a:t> has built two weapons:</a:t>
            </a:r>
          </a:p>
          <a:p>
            <a:pPr marL="0" indent="0" algn="ctr">
              <a:buNone/>
            </a:pPr>
            <a:r>
              <a:rPr lang="en-GB" dirty="0"/>
              <a:t>The Annihilator</a:t>
            </a:r>
          </a:p>
          <a:p>
            <a:pPr marL="0" indent="0" algn="ctr">
              <a:buNone/>
            </a:pPr>
            <a:r>
              <a:rPr lang="en-GB" dirty="0"/>
              <a:t>The </a:t>
            </a:r>
            <a:r>
              <a:rPr lang="en-GB" dirty="0" err="1"/>
              <a:t>Rejuvinator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They have (</a:t>
            </a:r>
            <a:r>
              <a:rPr lang="en-GB" dirty="0" smtClean="0"/>
              <a:t>predictably</a:t>
            </a:r>
            <a:r>
              <a:rPr lang="en-GB" dirty="0"/>
              <a:t>) malfunctioned.</a:t>
            </a:r>
          </a:p>
          <a:p>
            <a:pPr marL="0" indent="0" algn="ctr">
              <a:buNone/>
            </a:pPr>
            <a:r>
              <a:rPr lang="en-GB" dirty="0"/>
              <a:t>The Annihilator fires every 18 hours.</a:t>
            </a:r>
          </a:p>
          <a:p>
            <a:pPr marL="0" indent="0" algn="ctr">
              <a:buNone/>
            </a:pPr>
            <a:r>
              <a:rPr lang="en-GB" dirty="0"/>
              <a:t>The </a:t>
            </a:r>
            <a:r>
              <a:rPr lang="en-GB" dirty="0" err="1"/>
              <a:t>Rejuvinator</a:t>
            </a:r>
            <a:r>
              <a:rPr lang="en-GB" dirty="0"/>
              <a:t> fires every 32 hours.</a:t>
            </a:r>
          </a:p>
          <a:p>
            <a:pPr marL="0" indent="0" algn="ctr">
              <a:buNone/>
            </a:pPr>
            <a:r>
              <a:rPr lang="en-GB" dirty="0"/>
              <a:t>If they fire at the same time they will destroy each other.</a:t>
            </a:r>
          </a:p>
          <a:p>
            <a:pPr marL="0" indent="0" algn="ctr">
              <a:buNone/>
            </a:pPr>
            <a:r>
              <a:rPr lang="en-GB" dirty="0"/>
              <a:t>If they both malfunctioned at the same time how many days will it be until </a:t>
            </a:r>
            <a:r>
              <a:rPr lang="en-GB" dirty="0" smtClean="0"/>
              <a:t>they </a:t>
            </a:r>
            <a:r>
              <a:rPr lang="en-GB" dirty="0"/>
              <a:t>destroy each other?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06" y="1282888"/>
            <a:ext cx="2411411" cy="4279712"/>
          </a:xfrm>
        </p:spPr>
      </p:pic>
      <p:sp>
        <p:nvSpPr>
          <p:cNvPr id="6" name="TextBox 5"/>
          <p:cNvSpPr txBox="1"/>
          <p:nvPr/>
        </p:nvSpPr>
        <p:spPr>
          <a:xfrm>
            <a:off x="6399011" y="557530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12 days (</a:t>
            </a:r>
            <a:r>
              <a:rPr lang="en-GB" sz="2800" b="1">
                <a:solidFill>
                  <a:srgbClr val="FF0000"/>
                </a:solidFill>
              </a:rPr>
              <a:t>288 hours)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10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/>
              <a:t>Thank you for all your help!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811" y="1825625"/>
            <a:ext cx="3940378" cy="4351338"/>
          </a:xfrm>
        </p:spPr>
      </p:pic>
    </p:spTree>
    <p:extLst>
      <p:ext uri="{BB962C8B-B14F-4D97-AF65-F5344CB8AC3E}">
        <p14:creationId xmlns:p14="http://schemas.microsoft.com/office/powerpoint/2010/main" val="239074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418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Phineas and Ferb Mathematics</vt:lpstr>
      <vt:lpstr>Phineas and Ferb and Friends…</vt:lpstr>
      <vt:lpstr>Mathematical Issue 1</vt:lpstr>
      <vt:lpstr>Mathematical Issue 2</vt:lpstr>
      <vt:lpstr>Mathematical Issue 3</vt:lpstr>
      <vt:lpstr>Mathematical Issue 4</vt:lpstr>
      <vt:lpstr>Mathematical Issue 5</vt:lpstr>
      <vt:lpstr>Thank you for all your help!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Phineas and Ferb Mathematics</dc:title>
  <dc:creator>A.Lutwyche</dc:creator>
  <cp:lastModifiedBy>A.Lutwyche</cp:lastModifiedBy>
  <cp:revision>15</cp:revision>
  <dcterms:created xsi:type="dcterms:W3CDTF">2017-02-18T20:09:05Z</dcterms:created>
  <dcterms:modified xsi:type="dcterms:W3CDTF">2017-02-22T14:22:31Z</dcterms:modified>
</cp:coreProperties>
</file>