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4" r:id="rId4"/>
    <p:sldId id="261" r:id="rId5"/>
    <p:sldId id="266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18/02/2017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6.png"/><Relationship Id="rId17" Type="http://schemas.openxmlformats.org/officeDocument/2006/relationships/image" Target="../media/image18.png"/><Relationship Id="rId2" Type="http://schemas.openxmlformats.org/officeDocument/2006/relationships/image" Target="../media/image2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17" Type="http://schemas.openxmlformats.org/officeDocument/2006/relationships/image" Target="../media/image36.png"/><Relationship Id="rId2" Type="http://schemas.openxmlformats.org/officeDocument/2006/relationships/image" Target="../media/image25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1.png"/><Relationship Id="rId5" Type="http://schemas.openxmlformats.org/officeDocument/2006/relationships/image" Target="../media/image26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0.png"/><Relationship Id="rId9" Type="http://schemas.openxmlformats.org/officeDocument/2006/relationships/image" Target="../media/image21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92201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b="1" dirty="0"/>
              <a:t>Prime Factors Explosions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81673"/>
            <a:ext cx="9144000" cy="871330"/>
          </a:xfrm>
        </p:spPr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 flipH="1">
            <a:off x="10438254" y="4380835"/>
            <a:ext cx="284621" cy="139710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29970" y="1024507"/>
            <a:ext cx="154225" cy="9908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8504" y="2162635"/>
            <a:ext cx="766907" cy="52495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271578" y="2015312"/>
            <a:ext cx="1191866" cy="67488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69354" y="1791730"/>
            <a:ext cx="816648" cy="3930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417429" y="607997"/>
            <a:ext cx="2329792" cy="1457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5345" y="3173781"/>
            <a:ext cx="1046799" cy="2725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662089" y="3869209"/>
            <a:ext cx="139111" cy="8529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8894" y="5419645"/>
            <a:ext cx="623799" cy="48803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055900"/>
            <a:ext cx="2465918" cy="187745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Find the prime factors, LCM and HCF for the pairs of numbers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7214578" y="1177318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 &amp; 20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578" y="1177318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9058596" y="1747203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401989" y="181233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5432429" y="108068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LCM:</a:t>
            </a:r>
          </a:p>
          <a:p>
            <a:pPr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HCF: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&amp; 36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288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692432" y="3026281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277694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694" y="4535560"/>
                <a:ext cx="2434279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080189" y="5529000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×3×5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189" y="5529000"/>
                <a:ext cx="2332607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1" y="61856"/>
            <a:ext cx="535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Prime Factors Explosions 1</a:t>
            </a:r>
          </a:p>
        </p:txBody>
      </p:sp>
      <p:sp>
        <p:nvSpPr>
          <p:cNvPr id="78" name="Cloud 77"/>
          <p:cNvSpPr/>
          <p:nvPr/>
        </p:nvSpPr>
        <p:spPr>
          <a:xfrm>
            <a:off x="9720523" y="3723137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/>
            <a:r>
              <a:rPr lang="en-GB" sz="2000" dirty="0">
                <a:solidFill>
                  <a:srgbClr val="0070C0"/>
                </a:solidFill>
              </a:rPr>
              <a:t>LCM:</a:t>
            </a:r>
          </a:p>
          <a:p>
            <a:pPr/>
            <a:r>
              <a:rPr lang="en-GB" sz="2000" dirty="0">
                <a:solidFill>
                  <a:srgbClr val="0070C0"/>
                </a:solidFill>
              </a:rPr>
              <a:t>HCF:</a:t>
            </a:r>
          </a:p>
        </p:txBody>
      </p:sp>
    </p:spTree>
    <p:extLst>
      <p:ext uri="{BB962C8B-B14F-4D97-AF65-F5344CB8AC3E}">
        <p14:creationId xmlns:p14="http://schemas.microsoft.com/office/powerpoint/2010/main" val="287577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 flipH="1">
            <a:off x="10438254" y="4380835"/>
            <a:ext cx="284621" cy="139710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29970" y="1024507"/>
            <a:ext cx="154225" cy="9908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8504" y="2162635"/>
            <a:ext cx="766907" cy="52495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271578" y="2015312"/>
            <a:ext cx="1191866" cy="67488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69354" y="1791730"/>
            <a:ext cx="816648" cy="3930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417429" y="607997"/>
            <a:ext cx="2329792" cy="1457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5345" y="3173781"/>
            <a:ext cx="1046799" cy="2725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662089" y="3869209"/>
            <a:ext cx="139111" cy="8529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8894" y="5419645"/>
            <a:ext cx="623799" cy="48803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055900"/>
            <a:ext cx="2465918" cy="187745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Find the prime factors, LCM and HCF for the pairs of numbers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7214578" y="1177318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15 &amp; 20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578" y="1177318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058596" y="1747203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596" y="1747203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01989" y="181233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89" y="181233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5432429" y="108068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60</m:t>
                    </m:r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429" y="108068"/>
                <a:ext cx="2293534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32 &amp; 36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326293"/>
                <a:ext cx="1721708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646671"/>
                <a:ext cx="213360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288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40 &amp; 50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149596"/>
                <a:ext cx="1793781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572468"/>
                <a:ext cx="2088803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692432" y="3026281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24 &amp; 30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432" y="3026281"/>
                <a:ext cx="2217537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277694" y="4535560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694" y="4535560"/>
                <a:ext cx="2434279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080189" y="5529000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×3×5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189" y="5529000"/>
                <a:ext cx="2332607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1" y="61856"/>
            <a:ext cx="535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Prime Factors Explosions 1 -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Cloud 77"/>
              <p:cNvSpPr/>
              <p:nvPr/>
            </p:nvSpPr>
            <p:spPr>
              <a:xfrm>
                <a:off x="9720523" y="3723137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120</m:t>
                    </m:r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8" name="Cloud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523" y="3723137"/>
                <a:ext cx="2332607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6348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 flipH="1">
            <a:off x="10438254" y="4380835"/>
            <a:ext cx="284621" cy="139710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29970" y="1024507"/>
            <a:ext cx="154225" cy="9908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8504" y="2162635"/>
            <a:ext cx="766907" cy="52495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271578" y="2015312"/>
            <a:ext cx="1191866" cy="67488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69354" y="1791730"/>
            <a:ext cx="816648" cy="3930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417429" y="607997"/>
            <a:ext cx="2329792" cy="1457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5345" y="3173781"/>
            <a:ext cx="1046799" cy="2725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662089" y="3869209"/>
            <a:ext cx="139111" cy="8529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8894" y="5419645"/>
            <a:ext cx="623799" cy="48803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055900"/>
            <a:ext cx="2465918" cy="187745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Find the prime factors, LCM and HCF for the pairs of numbers</a:t>
            </a:r>
          </a:p>
        </p:txBody>
      </p:sp>
      <p:sp>
        <p:nvSpPr>
          <p:cNvPr id="3" name="Cloud 2"/>
          <p:cNvSpPr/>
          <p:nvPr/>
        </p:nvSpPr>
        <p:spPr>
          <a:xfrm>
            <a:off x="7214578" y="1253127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058596" y="1823012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596" y="1823012"/>
                <a:ext cx="2142749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01989" y="257042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3×5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89" y="257042"/>
                <a:ext cx="2154195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loud 5"/>
          <p:cNvSpPr/>
          <p:nvPr/>
        </p:nvSpPr>
        <p:spPr>
          <a:xfrm>
            <a:off x="5432429" y="108068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LCM: </a:t>
            </a:r>
          </a:p>
          <a:p>
            <a:pPr/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HCF:</a:t>
            </a:r>
          </a:p>
        </p:txBody>
      </p:sp>
      <p:sp>
        <p:nvSpPr>
          <p:cNvPr id="7" name="Cloud 6"/>
          <p:cNvSpPr/>
          <p:nvPr/>
        </p:nvSpPr>
        <p:spPr>
          <a:xfrm>
            <a:off x="3291019" y="1402102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722480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370047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4013496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540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4013496"/>
                <a:ext cx="272465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225405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&amp; 64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225405"/>
                <a:ext cx="1793781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4003589" y="5648277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648276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692432" y="3102090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&amp; 90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432" y="3102090"/>
                <a:ext cx="2217537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7277694" y="4611369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9080189" y="5604809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3021534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/>
                <a:r>
                  <a:rPr lang="en-GB" sz="2000" dirty="0">
                    <a:solidFill>
                      <a:srgbClr val="FF0000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192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/>
                <a:r>
                  <a:rPr lang="en-GB" sz="2000" dirty="0">
                    <a:solidFill>
                      <a:srgbClr val="FF0000"/>
                    </a:solidFill>
                  </a:rPr>
                  <a:t>HCF:</a:t>
                </a: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3021534"/>
                <a:ext cx="2387936" cy="1281585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1" y="61856"/>
            <a:ext cx="535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Prime Factors Explosions 2</a:t>
            </a:r>
          </a:p>
        </p:txBody>
      </p:sp>
      <p:sp>
        <p:nvSpPr>
          <p:cNvPr id="78" name="Cloud 77"/>
          <p:cNvSpPr/>
          <p:nvPr/>
        </p:nvSpPr>
        <p:spPr>
          <a:xfrm>
            <a:off x="9720523" y="3798946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/>
            <a:r>
              <a:rPr lang="en-GB" sz="2000" dirty="0">
                <a:solidFill>
                  <a:srgbClr val="0070C0"/>
                </a:solidFill>
              </a:rPr>
              <a:t>LCM:</a:t>
            </a:r>
          </a:p>
          <a:p>
            <a:pPr/>
            <a:r>
              <a:rPr lang="en-GB" sz="2000" dirty="0">
                <a:solidFill>
                  <a:srgbClr val="0070C0"/>
                </a:solidFill>
              </a:rPr>
              <a:t>HCF: </a:t>
            </a:r>
          </a:p>
        </p:txBody>
      </p:sp>
    </p:spTree>
    <p:extLst>
      <p:ext uri="{BB962C8B-B14F-4D97-AF65-F5344CB8AC3E}">
        <p14:creationId xmlns:p14="http://schemas.microsoft.com/office/powerpoint/2010/main" val="261055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 flipH="1">
            <a:off x="10438254" y="4380835"/>
            <a:ext cx="284621" cy="139710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29970" y="1024507"/>
            <a:ext cx="154225" cy="9908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8504" y="2162635"/>
            <a:ext cx="766907" cy="52495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271578" y="2015312"/>
            <a:ext cx="1191866" cy="67488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69354" y="1791730"/>
            <a:ext cx="816648" cy="3930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417429" y="607997"/>
            <a:ext cx="2329792" cy="1457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5345" y="3173781"/>
            <a:ext cx="1046799" cy="2725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662089" y="3869209"/>
            <a:ext cx="139111" cy="8529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8894" y="5419645"/>
            <a:ext cx="623799" cy="48803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055900"/>
            <a:ext cx="2465918" cy="1877454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Find the prime factors, LCM and HCF for the pairs of numbers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loud 2"/>
              <p:cNvSpPr/>
              <p:nvPr/>
            </p:nvSpPr>
            <p:spPr>
              <a:xfrm>
                <a:off x="7214578" y="1253127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45 &amp; 60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4578" y="1253127"/>
                <a:ext cx="1721708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loud 3"/>
              <p:cNvSpPr/>
              <p:nvPr/>
            </p:nvSpPr>
            <p:spPr>
              <a:xfrm>
                <a:off x="9058596" y="1823012"/>
                <a:ext cx="214274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8596" y="1823012"/>
                <a:ext cx="2142749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loud 4"/>
              <p:cNvSpPr/>
              <p:nvPr/>
            </p:nvSpPr>
            <p:spPr>
              <a:xfrm>
                <a:off x="9401989" y="257042"/>
                <a:ext cx="21541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3×5</m:t>
                      </m:r>
                    </m:oMath>
                  </m:oMathPara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1989" y="257042"/>
                <a:ext cx="2154195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Cloud 5"/>
              <p:cNvSpPr/>
              <p:nvPr/>
            </p:nvSpPr>
            <p:spPr>
              <a:xfrm>
                <a:off x="5432429" y="108068"/>
                <a:ext cx="229353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6">
                        <a:lumMod val="75000"/>
                      </a:schemeClr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GB" sz="20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2429" y="108068"/>
                <a:ext cx="2293534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loud 6"/>
              <p:cNvSpPr/>
              <p:nvPr/>
            </p:nvSpPr>
            <p:spPr>
              <a:xfrm>
                <a:off x="3291019" y="1402102"/>
                <a:ext cx="17217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108 &amp; 180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019" y="1402102"/>
                <a:ext cx="1721708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loud 7"/>
              <p:cNvSpPr/>
              <p:nvPr/>
            </p:nvSpPr>
            <p:spPr>
              <a:xfrm>
                <a:off x="836140" y="722480"/>
                <a:ext cx="21336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140" y="722480"/>
                <a:ext cx="213360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78262" y="2370047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370047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107092" y="4013496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540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chemeClr val="accent2">
                        <a:lumMod val="75000"/>
                      </a:schemeClr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36</m:t>
                    </m:r>
                  </m:oMath>
                </a14:m>
                <a:endParaRPr lang="en-GB" sz="20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4013496"/>
                <a:ext cx="272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Cloud 42"/>
              <p:cNvSpPr/>
              <p:nvPr/>
            </p:nvSpPr>
            <p:spPr>
              <a:xfrm>
                <a:off x="5074508" y="4225405"/>
                <a:ext cx="17937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&amp; 64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508" y="4225405"/>
                <a:ext cx="1793781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Cloud 43"/>
              <p:cNvSpPr/>
              <p:nvPr/>
            </p:nvSpPr>
            <p:spPr>
              <a:xfrm>
                <a:off x="4003589" y="5648277"/>
                <a:ext cx="20888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589" y="5648277"/>
                <a:ext cx="2088803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Cloud 44"/>
              <p:cNvSpPr/>
              <p:nvPr/>
            </p:nvSpPr>
            <p:spPr>
              <a:xfrm>
                <a:off x="1046205" y="5648276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648276"/>
                <a:ext cx="2244814" cy="1145059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Cloud 64"/>
              <p:cNvSpPr/>
              <p:nvPr/>
            </p:nvSpPr>
            <p:spPr>
              <a:xfrm>
                <a:off x="7692432" y="3102090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 &amp; 90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432" y="3102090"/>
                <a:ext cx="2217537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6" name="Cloud 65"/>
              <p:cNvSpPr/>
              <p:nvPr/>
            </p:nvSpPr>
            <p:spPr>
              <a:xfrm>
                <a:off x="7277694" y="4611369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GB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7694" y="4611369"/>
                <a:ext cx="2434279" cy="1145059"/>
              </a:xfrm>
              <a:prstGeom prst="cloud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7" name="Cloud 66"/>
              <p:cNvSpPr/>
              <p:nvPr/>
            </p:nvSpPr>
            <p:spPr>
              <a:xfrm>
                <a:off x="9080189" y="5604809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</m:t>
                      </m:r>
                    </m:oMath>
                  </m:oMathPara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0189" y="5604809"/>
                <a:ext cx="2332607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8" name="Cloud 67"/>
              <p:cNvSpPr/>
              <p:nvPr/>
            </p:nvSpPr>
            <p:spPr>
              <a:xfrm>
                <a:off x="2476996" y="3021534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192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FF0000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3021534"/>
                <a:ext cx="2387936" cy="1281585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1" y="61856"/>
            <a:ext cx="535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Prime Factors Explosions 2 -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Cloud 77"/>
              <p:cNvSpPr/>
              <p:nvPr/>
            </p:nvSpPr>
            <p:spPr>
              <a:xfrm>
                <a:off x="9720523" y="3798946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LCM: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270</m:t>
                    </m:r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  <a:p>
                <a:pPr algn="ctr"/>
                <a:r>
                  <a:rPr lang="en-GB" sz="2000" dirty="0">
                    <a:solidFill>
                      <a:srgbClr val="0070C0"/>
                    </a:solidFill>
                  </a:rPr>
                  <a:t>HCF: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18</m:t>
                    </m:r>
                  </m:oMath>
                </a14:m>
                <a:endParaRPr lang="en-GB" sz="20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78" name="Cloud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0523" y="3798946"/>
                <a:ext cx="2332607" cy="1145059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059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 flipH="1">
            <a:off x="10438254" y="4380835"/>
            <a:ext cx="284621" cy="1397103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29970" y="1024507"/>
            <a:ext cx="154225" cy="9908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8504" y="2162635"/>
            <a:ext cx="766907" cy="52495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868289" y="1912231"/>
            <a:ext cx="725207" cy="536491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69354" y="1791730"/>
            <a:ext cx="816648" cy="39300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417429" y="607997"/>
            <a:ext cx="2329792" cy="14576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5345" y="3173781"/>
            <a:ext cx="1046799" cy="2725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662089" y="3869209"/>
            <a:ext cx="139111" cy="85291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8894" y="5419645"/>
            <a:ext cx="623799" cy="48803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015312"/>
            <a:ext cx="2465918" cy="1918042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Find the prime factors, LCM and HCF for the pairs of numbers</a:t>
            </a:r>
          </a:p>
        </p:txBody>
      </p:sp>
      <p:sp>
        <p:nvSpPr>
          <p:cNvPr id="3" name="Cloud 2"/>
          <p:cNvSpPr/>
          <p:nvPr/>
        </p:nvSpPr>
        <p:spPr>
          <a:xfrm>
            <a:off x="7214578" y="1177318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9058596" y="1747203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401989" y="181233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5432429" y="108068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692432" y="3026281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7277694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9080189" y="5529000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Prime Factors Explosions Blank</a:t>
            </a:r>
          </a:p>
        </p:txBody>
      </p:sp>
      <p:sp>
        <p:nvSpPr>
          <p:cNvPr id="78" name="Cloud 77"/>
          <p:cNvSpPr/>
          <p:nvPr/>
        </p:nvSpPr>
        <p:spPr>
          <a:xfrm>
            <a:off x="9720523" y="3723137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588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" name="Straight Connector 78"/>
          <p:cNvCxnSpPr/>
          <p:nvPr/>
        </p:nvCxnSpPr>
        <p:spPr>
          <a:xfrm flipH="1">
            <a:off x="10438254" y="4380835"/>
            <a:ext cx="284621" cy="13971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0129970" y="1024507"/>
            <a:ext cx="154225" cy="99080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98504" y="2162635"/>
            <a:ext cx="766907" cy="5249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868289" y="1912231"/>
            <a:ext cx="725207" cy="5364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8569354" y="1791730"/>
            <a:ext cx="816648" cy="3930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417429" y="607997"/>
            <a:ext cx="2329792" cy="1457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7145345" y="3173781"/>
            <a:ext cx="1046799" cy="2725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662089" y="3869209"/>
            <a:ext cx="139111" cy="8529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8998894" y="5419645"/>
            <a:ext cx="623799" cy="4880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015312"/>
            <a:ext cx="2465918" cy="1918042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Find the prime factors, LCM and HCF for the pairs of numbers</a:t>
            </a:r>
          </a:p>
        </p:txBody>
      </p:sp>
      <p:sp>
        <p:nvSpPr>
          <p:cNvPr id="3" name="Cloud 2"/>
          <p:cNvSpPr/>
          <p:nvPr/>
        </p:nvSpPr>
        <p:spPr>
          <a:xfrm>
            <a:off x="7214578" y="1177318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Cloud 3"/>
          <p:cNvSpPr/>
          <p:nvPr/>
        </p:nvSpPr>
        <p:spPr>
          <a:xfrm>
            <a:off x="9058596" y="1747203"/>
            <a:ext cx="214274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401989" y="181233"/>
            <a:ext cx="21541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5432429" y="108068"/>
            <a:ext cx="229353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291019" y="1326293"/>
            <a:ext cx="172170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836140" y="646671"/>
            <a:ext cx="21336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5074508" y="4149596"/>
            <a:ext cx="17937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4003589" y="5572468"/>
            <a:ext cx="208880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65" name="Cloud 64"/>
          <p:cNvSpPr/>
          <p:nvPr/>
        </p:nvSpPr>
        <p:spPr>
          <a:xfrm>
            <a:off x="7692432" y="3026281"/>
            <a:ext cx="221753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7277694" y="4535560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9080189" y="5529000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2476996" y="2945725"/>
            <a:ext cx="2387936" cy="128158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Prime Factors Explosions Blank</a:t>
            </a:r>
          </a:p>
        </p:txBody>
      </p:sp>
      <p:sp>
        <p:nvSpPr>
          <p:cNvPr id="78" name="Cloud 77"/>
          <p:cNvSpPr/>
          <p:nvPr/>
        </p:nvSpPr>
        <p:spPr>
          <a:xfrm>
            <a:off x="9720523" y="3723137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991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252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Prime Factors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16</cp:revision>
  <dcterms:created xsi:type="dcterms:W3CDTF">2016-11-17T16:56:12Z</dcterms:created>
  <dcterms:modified xsi:type="dcterms:W3CDTF">2017-02-18T18:17:08Z</dcterms:modified>
</cp:coreProperties>
</file>