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1" r:id="rId4"/>
    <p:sldId id="264" r:id="rId5"/>
    <p:sldId id="260" r:id="rId6"/>
    <p:sldId id="265" r:id="rId7"/>
    <p:sldId id="259" r:id="rId8"/>
    <p:sldId id="266" r:id="rId9"/>
    <p:sldId id="267" r:id="rId10"/>
    <p:sldId id="268" r:id="rId11"/>
    <p:sldId id="262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04/03/2021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1010.png"/><Relationship Id="rId7" Type="http://schemas.openxmlformats.org/officeDocument/2006/relationships/image" Target="../media/image140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11" Type="http://schemas.openxmlformats.org/officeDocument/2006/relationships/image" Target="../media/image10.png"/><Relationship Id="rId5" Type="http://schemas.openxmlformats.org/officeDocument/2006/relationships/image" Target="../media/image120.png"/><Relationship Id="rId15" Type="http://schemas.openxmlformats.org/officeDocument/2006/relationships/image" Target="../media/image14.png"/><Relationship Id="rId10" Type="http://schemas.openxmlformats.org/officeDocument/2006/relationships/image" Target="../media/image170.png"/><Relationship Id="rId4" Type="http://schemas.openxmlformats.org/officeDocument/2006/relationships/image" Target="../media/image115.png"/><Relationship Id="rId9" Type="http://schemas.openxmlformats.org/officeDocument/2006/relationships/image" Target="../media/image160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0.png"/><Relationship Id="rId7" Type="http://schemas.openxmlformats.org/officeDocument/2006/relationships/image" Target="../media/image230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11" Type="http://schemas.openxmlformats.org/officeDocument/2006/relationships/image" Target="../media/image27.png"/><Relationship Id="rId5" Type="http://schemas.openxmlformats.org/officeDocument/2006/relationships/image" Target="../media/image210.png"/><Relationship Id="rId15" Type="http://schemas.openxmlformats.org/officeDocument/2006/relationships/image" Target="../media/image31.png"/><Relationship Id="rId10" Type="http://schemas.openxmlformats.org/officeDocument/2006/relationships/image" Target="../media/image260.png"/><Relationship Id="rId4" Type="http://schemas.openxmlformats.org/officeDocument/2006/relationships/image" Target="../media/image200.png"/><Relationship Id="rId9" Type="http://schemas.openxmlformats.org/officeDocument/2006/relationships/image" Target="../media/image250.png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3" Type="http://schemas.openxmlformats.org/officeDocument/2006/relationships/image" Target="../media/image360.png"/><Relationship Id="rId7" Type="http://schemas.openxmlformats.org/officeDocument/2006/relationships/image" Target="../media/image401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1.png"/><Relationship Id="rId11" Type="http://schemas.openxmlformats.org/officeDocument/2006/relationships/image" Target="../media/image44.png"/><Relationship Id="rId5" Type="http://schemas.openxmlformats.org/officeDocument/2006/relationships/image" Target="../media/image380.png"/><Relationship Id="rId15" Type="http://schemas.openxmlformats.org/officeDocument/2006/relationships/image" Target="../media/image48.png"/><Relationship Id="rId10" Type="http://schemas.openxmlformats.org/officeDocument/2006/relationships/image" Target="../media/image430.png"/><Relationship Id="rId4" Type="http://schemas.openxmlformats.org/officeDocument/2006/relationships/image" Target="../media/image370.png"/><Relationship Id="rId9" Type="http://schemas.openxmlformats.org/officeDocument/2006/relationships/image" Target="../media/image420.png"/><Relationship Id="rId1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" Type="http://schemas.openxmlformats.org/officeDocument/2006/relationships/image" Target="../media/image390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67.png"/><Relationship Id="rId3" Type="http://schemas.openxmlformats.org/officeDocument/2006/relationships/image" Target="../media/image52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66.png"/><Relationship Id="rId2" Type="http://schemas.openxmlformats.org/officeDocument/2006/relationships/image" Target="../media/image390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72.png"/><Relationship Id="rId4" Type="http://schemas.openxmlformats.org/officeDocument/2006/relationships/image" Target="../media/image53.png"/><Relationship Id="rId9" Type="http://schemas.openxmlformats.org/officeDocument/2006/relationships/image" Target="../media/image71.png"/><Relationship Id="rId14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83.png"/><Relationship Id="rId3" Type="http://schemas.openxmlformats.org/officeDocument/2006/relationships/image" Target="../media/image86.png"/><Relationship Id="rId7" Type="http://schemas.openxmlformats.org/officeDocument/2006/relationships/image" Target="../media/image80.png"/><Relationship Id="rId12" Type="http://schemas.openxmlformats.org/officeDocument/2006/relationships/image" Target="../media/image92.png"/><Relationship Id="rId2" Type="http://schemas.openxmlformats.org/officeDocument/2006/relationships/image" Target="../media/image400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11" Type="http://schemas.openxmlformats.org/officeDocument/2006/relationships/image" Target="../media/image82.png"/><Relationship Id="rId5" Type="http://schemas.openxmlformats.org/officeDocument/2006/relationships/image" Target="../media/image87.png"/><Relationship Id="rId15" Type="http://schemas.openxmlformats.org/officeDocument/2006/relationships/image" Target="../media/image85.png"/><Relationship Id="rId10" Type="http://schemas.openxmlformats.org/officeDocument/2006/relationships/image" Target="../media/image91.png"/><Relationship Id="rId4" Type="http://schemas.openxmlformats.org/officeDocument/2006/relationships/image" Target="../media/image77.png"/><Relationship Id="rId9" Type="http://schemas.openxmlformats.org/officeDocument/2006/relationships/image" Target="../media/image90.png"/><Relationship Id="rId14" Type="http://schemas.openxmlformats.org/officeDocument/2006/relationships/image" Target="../media/image8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0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2" Type="http://schemas.openxmlformats.org/officeDocument/2006/relationships/image" Target="../media/image590.png"/><Relationship Id="rId16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5" Type="http://schemas.openxmlformats.org/officeDocument/2006/relationships/image" Target="../media/image103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in each case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blipFill>
                <a:blip r:embed="rId2"/>
                <a:stretch>
                  <a:fillRect l="-5828" r="-4601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151" y="1738645"/>
            <a:ext cx="99112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7959" y="3432220"/>
            <a:ext cx="163650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151" y="4031085"/>
            <a:ext cx="991120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43865" y="1738645"/>
            <a:ext cx="1107581" cy="1131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48344" y="4031085"/>
            <a:ext cx="1103102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4635" y="3445098"/>
            <a:ext cx="171681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29703" y="1378036"/>
            <a:ext cx="168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29703" y="4031086"/>
            <a:ext cx="168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34794" y="206061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34794" y="5525033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68324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49790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49790" y="52318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281576" y="52318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44468" y="2846232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44482" y="28591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25172" y="164742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172" y="1647424"/>
                <a:ext cx="1226773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96234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234" y="1866363"/>
                <a:ext cx="1226773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98838" y="299970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838" y="2999704"/>
                <a:ext cx="1226773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96234" y="4260760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234" y="4260760"/>
                <a:ext cx="122677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25171" y="437774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171" y="4377744"/>
                <a:ext cx="122677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48345" y="1866363"/>
                <a:ext cx="134065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345" y="1866363"/>
                <a:ext cx="134065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69799" y="299970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799" y="2999703"/>
                <a:ext cx="12267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62222" y="4260759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222" y="4260759"/>
                <a:ext cx="12267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16216" y="1927678"/>
            <a:ext cx="2946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Angles Spider 1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2927" y="323577"/>
            <a:ext cx="1733550" cy="9906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47969" y="645530"/>
            <a:ext cx="1362086" cy="1014615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29894" y="2870490"/>
            <a:ext cx="2019300" cy="10668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68565" y="5292613"/>
            <a:ext cx="1989669" cy="107198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66717" y="5611172"/>
            <a:ext cx="1325849" cy="101691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97566" y="5292613"/>
            <a:ext cx="1294600" cy="104423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6149" y="2999703"/>
            <a:ext cx="1942345" cy="860533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93098" y="656345"/>
            <a:ext cx="1860240" cy="1039053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64058" y="4203460"/>
            <a:ext cx="3050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in each case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blipFill>
                <a:blip r:embed="rId2"/>
                <a:stretch>
                  <a:fillRect l="-5828" r="-4601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151" y="1738645"/>
            <a:ext cx="99112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7959" y="3432220"/>
            <a:ext cx="163650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151" y="4031085"/>
            <a:ext cx="991120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43865" y="1738645"/>
            <a:ext cx="1107581" cy="1131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48344" y="4031085"/>
            <a:ext cx="1103102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4635" y="3445098"/>
            <a:ext cx="171681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29703" y="1378036"/>
            <a:ext cx="168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29703" y="4031086"/>
            <a:ext cx="168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34794" y="206061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34794" y="5525033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68324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49790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49790" y="52318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281576" y="52318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44468" y="2846232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44482" y="28591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25172" y="164742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=63°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172" y="1647424"/>
                <a:ext cx="1226773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96234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=142°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234" y="1866363"/>
                <a:ext cx="1226773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98838" y="299970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=119°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838" y="2999704"/>
                <a:ext cx="1226773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96234" y="4260760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234" y="4260760"/>
                <a:ext cx="122677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25171" y="437774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=16°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171" y="4377744"/>
                <a:ext cx="122677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48345" y="1866363"/>
                <a:ext cx="134065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=37.5°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8345" y="1866363"/>
                <a:ext cx="1340652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69799" y="299970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=105°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799" y="2999703"/>
                <a:ext cx="12267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62222" y="4260759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222" y="4260759"/>
                <a:ext cx="12267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02781" y="1765149"/>
            <a:ext cx="29460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Angles Spider 1 Answers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4058" y="4203460"/>
            <a:ext cx="3050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2927" y="323577"/>
            <a:ext cx="1733550" cy="9906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47969" y="645530"/>
            <a:ext cx="1362086" cy="101461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29894" y="2870490"/>
            <a:ext cx="2019300" cy="1066800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68565" y="5292613"/>
            <a:ext cx="1989669" cy="1071985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66717" y="5611172"/>
            <a:ext cx="1325849" cy="1016913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97566" y="5292613"/>
            <a:ext cx="1294600" cy="1044230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66149" y="2999703"/>
            <a:ext cx="1942345" cy="8605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193098" y="656345"/>
            <a:ext cx="1860240" cy="103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84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in each case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blipFill>
                <a:blip r:embed="rId2"/>
                <a:stretch>
                  <a:fillRect l="-5521" r="-4601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151" y="1738645"/>
            <a:ext cx="99112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7959" y="3432220"/>
            <a:ext cx="163650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151" y="4031085"/>
            <a:ext cx="991120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43865" y="1738645"/>
            <a:ext cx="1107581" cy="1131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48344" y="4031085"/>
            <a:ext cx="1103102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4635" y="3445098"/>
            <a:ext cx="171681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29703" y="1378036"/>
            <a:ext cx="168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29703" y="4031086"/>
            <a:ext cx="168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34794" y="206061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34794" y="5525033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68324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49790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49790" y="5231810"/>
            <a:ext cx="2206747" cy="14651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281576" y="52318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44468" y="2846232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44482" y="28591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37814" y="164742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4" y="1647424"/>
                <a:ext cx="1226773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08876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6" y="1866363"/>
                <a:ext cx="1226773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511480" y="299970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480" y="2999704"/>
                <a:ext cx="1226773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08876" y="4260760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6" y="4260760"/>
                <a:ext cx="122677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37814" y="437774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4" y="4377744"/>
                <a:ext cx="122677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55046" y="2017583"/>
            <a:ext cx="2868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Angles Spider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4058" y="4203460"/>
            <a:ext cx="3050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1594" y="297560"/>
            <a:ext cx="976215" cy="9889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78802" y="675055"/>
            <a:ext cx="1369195" cy="9852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94665" y="2877056"/>
            <a:ext cx="1082424" cy="11103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39172" y="2960731"/>
            <a:ext cx="1521152" cy="96873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82350" y="657733"/>
            <a:ext cx="1519521" cy="10428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29252" y="5307338"/>
            <a:ext cx="1094800" cy="102091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99953" y="5602816"/>
            <a:ext cx="859499" cy="9698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52576" y="5327558"/>
            <a:ext cx="1429866" cy="125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1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in each case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blipFill>
                <a:blip r:embed="rId2"/>
                <a:stretch>
                  <a:fillRect l="-5521" r="-4601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151" y="1738645"/>
            <a:ext cx="99112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7959" y="3432220"/>
            <a:ext cx="163650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151" y="4031085"/>
            <a:ext cx="991120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43865" y="1738645"/>
            <a:ext cx="1107581" cy="1131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48344" y="4031085"/>
            <a:ext cx="1103102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4635" y="3445098"/>
            <a:ext cx="171681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29703" y="1378036"/>
            <a:ext cx="168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29703" y="4031086"/>
            <a:ext cx="168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34794" y="206061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34794" y="5525033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68324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49790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49790" y="5231810"/>
            <a:ext cx="2190153" cy="14651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281576" y="52318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44468" y="2846232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44482" y="28591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37814" y="164742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=66°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4" y="1647424"/>
                <a:ext cx="1226773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08876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=95°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6" y="1866363"/>
                <a:ext cx="1226773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511480" y="299970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=72°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480" y="2999704"/>
                <a:ext cx="1226773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08876" y="4260760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=54°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6" y="4260760"/>
                <a:ext cx="122677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37814" y="437774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=47°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4" y="4377744"/>
                <a:ext cx="122677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=38°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=69°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02781" y="1765149"/>
            <a:ext cx="28683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Angles Spider 2 Answers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4058" y="4203460"/>
            <a:ext cx="3050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1594" y="297560"/>
            <a:ext cx="976215" cy="98897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78802" y="675055"/>
            <a:ext cx="1369195" cy="985241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94665" y="2877056"/>
            <a:ext cx="1082424" cy="111032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39172" y="2960731"/>
            <a:ext cx="1521152" cy="96873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82350" y="657733"/>
            <a:ext cx="1519521" cy="104280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29252" y="5307338"/>
            <a:ext cx="1094800" cy="102091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99953" y="5602816"/>
            <a:ext cx="859499" cy="96984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52576" y="5327558"/>
            <a:ext cx="1429866" cy="125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089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in each case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blipFill>
                <a:blip r:embed="rId2"/>
                <a:stretch>
                  <a:fillRect l="-5521" r="-4601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151" y="1738645"/>
            <a:ext cx="99112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7959" y="3432220"/>
            <a:ext cx="163650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151" y="4031085"/>
            <a:ext cx="991120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43865" y="1738645"/>
            <a:ext cx="1107581" cy="1131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48344" y="4031085"/>
            <a:ext cx="1103102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4635" y="3442345"/>
            <a:ext cx="1716811" cy="2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29703" y="1378036"/>
            <a:ext cx="168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29703" y="4031086"/>
            <a:ext cx="168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34794" y="206061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34794" y="5525033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68324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49790" y="371568"/>
            <a:ext cx="2190153" cy="136707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49790" y="52318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281576" y="52318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44468" y="2846232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44482" y="2623930"/>
            <a:ext cx="2190153" cy="16368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37815" y="164742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5" y="1647424"/>
                <a:ext cx="1226773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08877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7" y="1866363"/>
                <a:ext cx="1226773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511481" y="299970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481" y="2999704"/>
                <a:ext cx="1226773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08877" y="4260760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7" y="4260760"/>
                <a:ext cx="122677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37814" y="437774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4" y="4377744"/>
                <a:ext cx="122677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51519" y="1867667"/>
            <a:ext cx="2868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Angles Spider 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4058" y="4362484"/>
            <a:ext cx="3050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22712" y="317121"/>
            <a:ext cx="1213982" cy="10384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4850" y="651561"/>
            <a:ext cx="1383603" cy="10009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94665" y="2929305"/>
            <a:ext cx="875873" cy="103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39000" y="5327966"/>
            <a:ext cx="1075302" cy="10331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20256" y="5588911"/>
            <a:ext cx="1458942" cy="10442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96062" y="5282444"/>
            <a:ext cx="1297608" cy="10707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20073" y="2709697"/>
            <a:ext cx="1051055" cy="14057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57565" y="424059"/>
            <a:ext cx="1436786" cy="123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32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in each case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446" y="2859111"/>
                <a:ext cx="1956513" cy="1171975"/>
              </a:xfrm>
              <a:prstGeom prst="rect">
                <a:avLst/>
              </a:prstGeom>
              <a:blipFill>
                <a:blip r:embed="rId2"/>
                <a:stretch>
                  <a:fillRect l="-5521" r="-4601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151" y="1738645"/>
            <a:ext cx="99112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307959" y="3432220"/>
            <a:ext cx="163650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151" y="4031085"/>
            <a:ext cx="991120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43865" y="1738645"/>
            <a:ext cx="1107581" cy="1131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48344" y="4031085"/>
            <a:ext cx="1103102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4635" y="3442345"/>
            <a:ext cx="1716811" cy="2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29703" y="1378036"/>
            <a:ext cx="168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29703" y="4031086"/>
            <a:ext cx="168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34794" y="206061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34794" y="5525033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68324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49790" y="371568"/>
            <a:ext cx="2190153" cy="136707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49790" y="52318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281576" y="523181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44468" y="2846232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44482" y="2623930"/>
            <a:ext cx="2190153" cy="16368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37815" y="164742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=79°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5" y="1647424"/>
                <a:ext cx="1226773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08877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=38°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7" y="1866363"/>
                <a:ext cx="1226773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511481" y="299970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=56°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481" y="2999704"/>
                <a:ext cx="1226773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08877" y="4260760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7" y="4260760"/>
                <a:ext cx="122677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37814" y="437774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=104°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4" y="4377744"/>
                <a:ext cx="122677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=20°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=15°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=40°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02780" y="1765149"/>
            <a:ext cx="2868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Angles Spider 3 Answers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4058" y="4362484"/>
            <a:ext cx="3050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22712" y="317121"/>
            <a:ext cx="1213982" cy="10384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4850" y="651561"/>
            <a:ext cx="1383603" cy="10009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94665" y="2929305"/>
            <a:ext cx="875873" cy="103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39000" y="5327966"/>
            <a:ext cx="1075302" cy="10331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20256" y="5588911"/>
            <a:ext cx="1458942" cy="10442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96062" y="5282444"/>
            <a:ext cx="1297608" cy="10707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20073" y="2709697"/>
            <a:ext cx="1051055" cy="14057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57565" y="424059"/>
            <a:ext cx="1436786" cy="123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90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40626" y="2859111"/>
                <a:ext cx="196733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in each case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626" y="2859111"/>
                <a:ext cx="1967333" cy="1171975"/>
              </a:xfrm>
              <a:prstGeom prst="rect">
                <a:avLst/>
              </a:prstGeom>
              <a:blipFill>
                <a:blip r:embed="rId2"/>
                <a:stretch>
                  <a:fillRect l="-5488" r="-4573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151" y="1738645"/>
            <a:ext cx="99112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7307959" y="3445099"/>
            <a:ext cx="1636509" cy="615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151" y="4031085"/>
            <a:ext cx="991120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43865" y="1738645"/>
            <a:ext cx="1107581" cy="1131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48344" y="4031085"/>
            <a:ext cx="1103102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3634635" y="3445099"/>
            <a:ext cx="1705991" cy="484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24293" y="1706867"/>
            <a:ext cx="5578" cy="11522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24293" y="4031086"/>
            <a:ext cx="5578" cy="13243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34794" y="206061"/>
            <a:ext cx="2190153" cy="150080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34794" y="5355461"/>
            <a:ext cx="2190153" cy="13415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68324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915886" y="566670"/>
                <a:ext cx="232405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dirty="0">
                    <a:solidFill>
                      <a:sysClr val="windowText" lastClr="000000"/>
                    </a:solidFill>
                  </a:rPr>
                  <a:t> is the number of sides a regular polygon contains with an interior angle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165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886" y="566670"/>
                <a:ext cx="2324057" cy="1171975"/>
              </a:xfrm>
              <a:prstGeom prst="rect">
                <a:avLst/>
              </a:prstGeom>
              <a:blipFill>
                <a:blip r:embed="rId3"/>
                <a:stretch>
                  <a:fillRect l="-1550" t="-2538" r="-3101" b="-761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49790" y="5231810"/>
                <a:ext cx="219015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Angle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is the size of one exterior angle of a regular nonagon.</a:t>
                </a: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790" y="5231810"/>
                <a:ext cx="2190153" cy="1171975"/>
              </a:xfrm>
              <a:prstGeom prst="rect">
                <a:avLst/>
              </a:prstGeom>
              <a:blipFill>
                <a:blip r:embed="rId4"/>
                <a:stretch>
                  <a:fillRect t="-7614" r="-1096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281576" y="5231810"/>
                <a:ext cx="219015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Angle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is the sum of the interior angles in a heptagon</a:t>
                </a: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1576" y="5231810"/>
                <a:ext cx="2190153" cy="1171975"/>
              </a:xfrm>
              <a:prstGeom prst="rect">
                <a:avLst/>
              </a:prstGeom>
              <a:blipFill>
                <a:blip r:embed="rId5"/>
                <a:stretch>
                  <a:fillRect l="-549" t="-7614" r="-2198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944468" y="2635596"/>
            <a:ext cx="2190153" cy="174214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44482" y="2578280"/>
            <a:ext cx="2190153" cy="183059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37815" y="186513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5" y="1865134"/>
                <a:ext cx="122677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08877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7" y="1866363"/>
                <a:ext cx="122677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511481" y="299970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481" y="2999704"/>
                <a:ext cx="122677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08877" y="4260760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7" y="4260760"/>
                <a:ext cx="12267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37814" y="4261632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4" y="4261632"/>
                <a:ext cx="12267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00434" y="1922431"/>
            <a:ext cx="3874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Angles Spider 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8430" y="4585493"/>
            <a:ext cx="3982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50008" y="251964"/>
            <a:ext cx="1348569" cy="13826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28393" y="2756147"/>
            <a:ext cx="1680475" cy="150461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31260" y="5376444"/>
            <a:ext cx="1401110" cy="12995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09974" y="2669958"/>
            <a:ext cx="1659168" cy="169848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58770" y="572446"/>
            <a:ext cx="1635763" cy="110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9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40626" y="2859111"/>
                <a:ext cx="196733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in each case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626" y="2859111"/>
                <a:ext cx="1967333" cy="1171975"/>
              </a:xfrm>
              <a:prstGeom prst="rect">
                <a:avLst/>
              </a:prstGeom>
              <a:blipFill>
                <a:blip r:embed="rId2"/>
                <a:stretch>
                  <a:fillRect l="-5488" r="-4573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7303151" y="1738645"/>
            <a:ext cx="991120" cy="1120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7307959" y="3445099"/>
            <a:ext cx="1636509" cy="615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303151" y="4031085"/>
            <a:ext cx="991120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43865" y="1738645"/>
            <a:ext cx="1107581" cy="1131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48344" y="4031085"/>
            <a:ext cx="1103102" cy="12007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3634635" y="3445099"/>
            <a:ext cx="1705991" cy="484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324293" y="1706867"/>
            <a:ext cx="5578" cy="11522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324293" y="4031086"/>
            <a:ext cx="5578" cy="13243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34794" y="206061"/>
            <a:ext cx="2190153" cy="150080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34794" y="5355461"/>
            <a:ext cx="2190153" cy="13415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68324" y="566670"/>
            <a:ext cx="2190153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915886" y="566670"/>
                <a:ext cx="2324057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dirty="0">
                    <a:solidFill>
                      <a:sysClr val="windowText" lastClr="000000"/>
                    </a:solidFill>
                  </a:rPr>
                  <a:t> is the number of sides a regular polygon contains with an interior angle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165</m:t>
                    </m:r>
                    <m:r>
                      <a:rPr lang="en-GB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5886" y="566670"/>
                <a:ext cx="2324057" cy="1171975"/>
              </a:xfrm>
              <a:prstGeom prst="rect">
                <a:avLst/>
              </a:prstGeom>
              <a:blipFill>
                <a:blip r:embed="rId3"/>
                <a:stretch>
                  <a:fillRect l="-1550" t="-2538" r="-3101" b="-761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49790" y="5231810"/>
                <a:ext cx="219015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Angle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is the size of one exterior angle of a regular nonagon.</a:t>
                </a: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9790" y="5231810"/>
                <a:ext cx="2190153" cy="1171975"/>
              </a:xfrm>
              <a:prstGeom prst="rect">
                <a:avLst/>
              </a:prstGeom>
              <a:blipFill>
                <a:blip r:embed="rId4"/>
                <a:stretch>
                  <a:fillRect t="-7614" r="-1096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281576" y="5231810"/>
                <a:ext cx="2190153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Angle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is the sum of the interior angles in a heptagon</a:t>
                </a: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1576" y="5231810"/>
                <a:ext cx="2190153" cy="1171975"/>
              </a:xfrm>
              <a:prstGeom prst="rect">
                <a:avLst/>
              </a:prstGeom>
              <a:blipFill>
                <a:blip r:embed="rId5"/>
                <a:stretch>
                  <a:fillRect l="-549" t="-7614" r="-2198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8944468" y="2635596"/>
            <a:ext cx="2190153" cy="174214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44482" y="2578280"/>
            <a:ext cx="2190153" cy="183059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737815" y="186513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=75°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5" y="1865134"/>
                <a:ext cx="122677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108877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=78°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7" y="1866363"/>
                <a:ext cx="122677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511481" y="2999704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=147°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481" y="2999704"/>
                <a:ext cx="122677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108877" y="4260760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=900°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877" y="4260760"/>
                <a:ext cx="122677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737814" y="4261632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=162°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14" y="4261632"/>
                <a:ext cx="122677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6" y="1866363"/>
                <a:ext cx="1226773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=135°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442" y="2999703"/>
                <a:ext cx="1226773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=40°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865" y="4260759"/>
                <a:ext cx="1226773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00434" y="1922431"/>
            <a:ext cx="3874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Angles Spider 4 Answers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8430" y="4585493"/>
            <a:ext cx="3982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50008" y="251964"/>
            <a:ext cx="1348569" cy="13826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28393" y="2756147"/>
            <a:ext cx="1680475" cy="150461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31260" y="5376444"/>
            <a:ext cx="1401110" cy="12995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09974" y="2669958"/>
            <a:ext cx="1659168" cy="169848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58770" y="572446"/>
            <a:ext cx="1635763" cy="110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27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72450" y="2859111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in each case giving the angle property used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450" y="2859111"/>
                <a:ext cx="1970470" cy="1171975"/>
              </a:xfrm>
              <a:prstGeom prst="rect">
                <a:avLst/>
              </a:prstGeom>
              <a:blipFill>
                <a:blip r:embed="rId2"/>
                <a:stretch>
                  <a:fillRect t="-7614" r="-1829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40810" y="1143196"/>
            <a:ext cx="708781" cy="17275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7042920" y="3445099"/>
            <a:ext cx="3071260" cy="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40810" y="4018207"/>
            <a:ext cx="711119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418254" y="1140070"/>
            <a:ext cx="699926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408720" y="4018207"/>
            <a:ext cx="701378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078470" y="3445099"/>
            <a:ext cx="2993980" cy="138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14180" y="2620370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8000" y="2633248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56772" y="1726172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6772" y="1726172"/>
                <a:ext cx="1191609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64236" y="2999704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=55°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36" y="2999704"/>
                <a:ext cx="1191609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66915" y="4257911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6915" y="4257911"/>
                <a:ext cx="1191609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02273" y="1726172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2273" y="1726172"/>
                <a:ext cx="1191609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747229" y="2999703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=121°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229" y="2999703"/>
                <a:ext cx="1191609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12415" y="4257910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2415" y="4257910"/>
                <a:ext cx="1191609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5151" y="380015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Angles Spider 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477161" y="3009603"/>
            <a:ext cx="155973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Alternate angles are equal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155750" y="3009603"/>
            <a:ext cx="147016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Corresponding angles are equal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619871" y="5715690"/>
            <a:ext cx="255595" cy="3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875466" y="4893600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751929" y="5283175"/>
            <a:ext cx="1867942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620590" y="1143195"/>
            <a:ext cx="275702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896292" y="317505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749591" y="710681"/>
            <a:ext cx="187099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348850" y="5705642"/>
            <a:ext cx="244047" cy="55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78380" y="4879952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592897" y="5278689"/>
            <a:ext cx="18158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326729" y="1135527"/>
            <a:ext cx="275702" cy="45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56259" y="309837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602431" y="707555"/>
            <a:ext cx="18158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536258" y="5488101"/>
            <a:ext cx="3050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76107" y="390719"/>
            <a:ext cx="1623779" cy="1498229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31061" y="5003915"/>
            <a:ext cx="1492609" cy="1411489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331" y="5152460"/>
            <a:ext cx="1800246" cy="110366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 rotWithShape="1">
          <a:blip r:embed="rId12"/>
          <a:srcRect l="9694"/>
          <a:stretch/>
        </p:blipFill>
        <p:spPr>
          <a:xfrm>
            <a:off x="463704" y="404089"/>
            <a:ext cx="1771006" cy="148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89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72450" y="2859111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in each case giving the angle property used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450" y="2859111"/>
                <a:ext cx="1970470" cy="1171975"/>
              </a:xfrm>
              <a:prstGeom prst="rect">
                <a:avLst/>
              </a:prstGeom>
              <a:blipFill>
                <a:blip r:embed="rId2"/>
                <a:stretch>
                  <a:fillRect t="-7614" r="-1829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40810" y="1143196"/>
            <a:ext cx="708781" cy="17275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7042920" y="3445099"/>
            <a:ext cx="3071260" cy="9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40810" y="4018207"/>
            <a:ext cx="711119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418254" y="1140070"/>
            <a:ext cx="699926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408720" y="4018207"/>
            <a:ext cx="701378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078470" y="3445099"/>
            <a:ext cx="2993980" cy="138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14180" y="2620370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8000" y="2633248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56772" y="1726172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=105°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6772" y="1726172"/>
                <a:ext cx="1191609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64236" y="2999704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=55°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36" y="2999704"/>
                <a:ext cx="1191609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66915" y="4257911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=133°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6915" y="4257911"/>
                <a:ext cx="1191609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02273" y="1726172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=74°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2273" y="1726172"/>
                <a:ext cx="1191609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747229" y="2999703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=121°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229" y="2999703"/>
                <a:ext cx="1191609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12415" y="4257910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=122°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2415" y="4257910"/>
                <a:ext cx="1191609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5151" y="380015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Angles Spider 5 Answers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477161" y="3009603"/>
            <a:ext cx="155973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Alternate angles are equal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155750" y="3009603"/>
            <a:ext cx="147016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Corresponding angles are equal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619871" y="5715690"/>
            <a:ext cx="255595" cy="3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875466" y="4893600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751929" y="5283175"/>
                <a:ext cx="186794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</a:rPr>
                  <a:t>Supplementary angles add to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1929" y="5283175"/>
                <a:ext cx="1867942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620590" y="1143195"/>
            <a:ext cx="275702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896292" y="317505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749591" y="710681"/>
            <a:ext cx="187099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FF0000"/>
                </a:solidFill>
              </a:rPr>
              <a:t>Corresponding angles are equal</a:t>
            </a: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348850" y="5705642"/>
            <a:ext cx="244047" cy="55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78380" y="4879952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592897" y="5278689"/>
            <a:ext cx="18158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FF0000"/>
                </a:solidFill>
              </a:rPr>
              <a:t>Vertically opposite angles are equal</a:t>
            </a: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>
            <a:off x="2326729" y="1135527"/>
            <a:ext cx="275702" cy="45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56259" y="309837"/>
            <a:ext cx="1970470" cy="1651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602431" y="707555"/>
                <a:ext cx="18158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</a:rPr>
                  <a:t>Supplementary angles add to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2431" y="707555"/>
                <a:ext cx="1815823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TextBox 82"/>
          <p:cNvSpPr txBox="1"/>
          <p:nvPr/>
        </p:nvSpPr>
        <p:spPr>
          <a:xfrm>
            <a:off x="4536258" y="5488101"/>
            <a:ext cx="3050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76107" y="390719"/>
            <a:ext cx="1623779" cy="1498229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43477" y="2738688"/>
            <a:ext cx="1523285" cy="1440498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31061" y="5003915"/>
            <a:ext cx="1492609" cy="1411489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3331" y="5152460"/>
            <a:ext cx="1800246" cy="110366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 rotWithShape="1">
          <a:blip r:embed="rId15"/>
          <a:srcRect l="9694"/>
          <a:stretch/>
        </p:blipFill>
        <p:spPr>
          <a:xfrm>
            <a:off x="463704" y="404089"/>
            <a:ext cx="1771006" cy="1482409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9878" y="2711708"/>
            <a:ext cx="1500118" cy="146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56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72450" y="2859111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in each case giving the angle property used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450" y="2859111"/>
                <a:ext cx="1970470" cy="1171975"/>
              </a:xfrm>
              <a:prstGeom prst="rect">
                <a:avLst/>
              </a:prstGeom>
              <a:blipFill>
                <a:blip r:embed="rId2"/>
                <a:stretch>
                  <a:fillRect t="-7614" r="-1829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40810" y="1143196"/>
            <a:ext cx="667839" cy="17275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42920" y="3431737"/>
            <a:ext cx="3071260" cy="133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40810" y="4018207"/>
            <a:ext cx="670176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329422" y="1140070"/>
            <a:ext cx="78875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319888" y="4018207"/>
            <a:ext cx="790210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78470" y="3444615"/>
            <a:ext cx="2993980" cy="4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14180" y="2551456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8000" y="2564334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74884" y="1685228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884" y="1685228"/>
                <a:ext cx="1191609" cy="865029"/>
              </a:xfrm>
              <a:prstGeom prst="rect">
                <a:avLst/>
              </a:prstGeom>
              <a:blipFill>
                <a:blip r:embed="rId3"/>
                <a:stretch>
                  <a:fillRect l="-99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64236" y="2999704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36" y="2999704"/>
                <a:ext cx="1191609" cy="865029"/>
              </a:xfrm>
              <a:prstGeom prst="rect">
                <a:avLst/>
              </a:prstGeom>
              <a:blipFill>
                <a:blip r:embed="rId4"/>
                <a:stretch>
                  <a:fillRect l="-99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74884" y="4285747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884" y="4285747"/>
                <a:ext cx="1191609" cy="865029"/>
              </a:xfrm>
              <a:prstGeom prst="rect">
                <a:avLst/>
              </a:prstGeom>
              <a:blipFill>
                <a:blip r:embed="rId5"/>
                <a:stretch>
                  <a:fillRect l="-99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20385" y="1685228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385" y="1685228"/>
                <a:ext cx="1191609" cy="865029"/>
              </a:xfrm>
              <a:prstGeom prst="rect">
                <a:avLst/>
              </a:prstGeom>
              <a:blipFill>
                <a:blip r:embed="rId6"/>
                <a:stretch>
                  <a:fillRect l="-150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747229" y="2999703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229" y="2999703"/>
                <a:ext cx="1191609" cy="865029"/>
              </a:xfrm>
              <a:prstGeom prst="rect">
                <a:avLst/>
              </a:prstGeom>
              <a:blipFill>
                <a:blip r:embed="rId7"/>
                <a:stretch>
                  <a:fillRect l="-150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20384" y="4285746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384" y="4285746"/>
                <a:ext cx="1191609" cy="865029"/>
              </a:xfrm>
              <a:prstGeom prst="rect">
                <a:avLst/>
              </a:prstGeom>
              <a:blipFill>
                <a:blip r:embed="rId8"/>
                <a:stretch>
                  <a:fillRect l="-150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9680" y="378764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Angles Spider 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477161" y="2894882"/>
            <a:ext cx="1559739" cy="10655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155750" y="2870753"/>
            <a:ext cx="1482459" cy="108964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48716" y="5715690"/>
            <a:ext cx="103671" cy="52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452387" y="4840677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710986" y="5283175"/>
            <a:ext cx="163773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46379" y="1139588"/>
            <a:ext cx="106008" cy="3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452387" y="259307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708649" y="710681"/>
            <a:ext cx="163773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81682" y="5709083"/>
            <a:ext cx="88771" cy="21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11212" y="4828802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670453" y="5278689"/>
            <a:ext cx="164943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85685" y="1140070"/>
            <a:ext cx="94302" cy="81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615215" y="267941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679987" y="707555"/>
            <a:ext cx="164943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36258" y="5488101"/>
            <a:ext cx="3050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4831" y="356061"/>
            <a:ext cx="1550644" cy="156705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31423" y="2662080"/>
            <a:ext cx="1541092" cy="156555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7920" y="4892157"/>
            <a:ext cx="1604466" cy="1630877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027" y="4956560"/>
            <a:ext cx="1876841" cy="1518258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6614" y="2597393"/>
            <a:ext cx="1673243" cy="1682050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7833" y="378764"/>
            <a:ext cx="1808340" cy="150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660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072450" y="2859111"/>
                <a:ext cx="197047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Find angle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000" dirty="0">
                    <a:solidFill>
                      <a:sysClr val="windowText" lastClr="000000"/>
                    </a:solidFill>
                  </a:rPr>
                  <a:t> in each case giving the angle property used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2450" y="2859111"/>
                <a:ext cx="1970470" cy="1171975"/>
              </a:xfrm>
              <a:prstGeom prst="rect">
                <a:avLst/>
              </a:prstGeom>
              <a:blipFill>
                <a:blip r:embed="rId2"/>
                <a:stretch>
                  <a:fillRect t="-7614" r="-1829" b="-137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7040810" y="1143196"/>
            <a:ext cx="667839" cy="17275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7042920" y="3431737"/>
            <a:ext cx="3071260" cy="133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7040810" y="4018207"/>
            <a:ext cx="670176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329422" y="1140070"/>
            <a:ext cx="788758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319888" y="4018207"/>
            <a:ext cx="790210" cy="16929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78470" y="3444615"/>
            <a:ext cx="2993980" cy="48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14180" y="2551456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8000" y="2564334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74884" y="1685228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=54°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884" y="1685228"/>
                <a:ext cx="1191609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64236" y="2999704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=82°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36" y="2999704"/>
                <a:ext cx="1191609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74884" y="4285747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=73°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884" y="4285747"/>
                <a:ext cx="1191609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20385" y="1685228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=32°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385" y="1685228"/>
                <a:ext cx="1191609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747229" y="2999703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=65°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229" y="2999703"/>
                <a:ext cx="1191609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20384" y="4285746"/>
                <a:ext cx="119160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=53°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384" y="4285746"/>
                <a:ext cx="1191609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9680" y="378764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Angles Spider 6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477161" y="2894882"/>
                <a:ext cx="1559739" cy="106551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</a:rPr>
                  <a:t>Opposite angles in a cyclic quadrilateral add to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161" y="2894882"/>
                <a:ext cx="1559739" cy="1065513"/>
              </a:xfrm>
              <a:prstGeom prst="rect">
                <a:avLst/>
              </a:prstGeom>
              <a:blipFill>
                <a:blip r:embed="rId9"/>
                <a:stretch>
                  <a:fillRect t="-556" r="-2308" b="-555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2155750" y="2870753"/>
            <a:ext cx="1482459" cy="108964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rgbClr val="FF0000"/>
                </a:solidFill>
              </a:rPr>
              <a:t>The angle at the centre is double the angle at the circumference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48716" y="5715690"/>
            <a:ext cx="103671" cy="52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452387" y="4840677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710986" y="5283175"/>
            <a:ext cx="163773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FF0000"/>
                </a:solidFill>
              </a:rPr>
              <a:t>Angles in the same segment are equal</a:t>
            </a:r>
          </a:p>
        </p:txBody>
      </p:sp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46379" y="1139588"/>
            <a:ext cx="106008" cy="36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452387" y="259307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708649" y="710681"/>
                <a:ext cx="163773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</a:rPr>
                  <a:t>Angle subtended from a diameter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90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8649" y="710681"/>
                <a:ext cx="1637730" cy="865029"/>
              </a:xfrm>
              <a:prstGeom prst="rect">
                <a:avLst/>
              </a:prstGeom>
              <a:blipFill>
                <a:blip r:embed="rId10"/>
                <a:stretch>
                  <a:fillRect r="-2564" b="-479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81682" y="5709083"/>
            <a:ext cx="88771" cy="21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11212" y="4828802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670453" y="5278689"/>
            <a:ext cx="164943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FF0000"/>
                </a:solidFill>
              </a:rPr>
              <a:t>Alternate segment – angles are equal</a:t>
            </a:r>
          </a:p>
        </p:txBody>
      </p:sp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85685" y="1140070"/>
            <a:ext cx="94302" cy="81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615215" y="267941"/>
            <a:ext cx="1970470" cy="176056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679987" y="707555"/>
                <a:ext cx="164943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</a:rPr>
                  <a:t>A radius and tangent meet at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90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9987" y="707555"/>
                <a:ext cx="1649435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4536258" y="5488101"/>
            <a:ext cx="3050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/>
              <a:t>The diagrams are not to scale</a:t>
            </a: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84831" y="356061"/>
            <a:ext cx="1550644" cy="156705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31423" y="2662080"/>
            <a:ext cx="1541092" cy="156555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57920" y="4892157"/>
            <a:ext cx="1604466" cy="1630877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8027" y="4956560"/>
            <a:ext cx="1876841" cy="1518258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6614" y="2597393"/>
            <a:ext cx="1673243" cy="1682050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7833" y="378764"/>
            <a:ext cx="1808340" cy="150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57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647</Words>
  <Application>Microsoft Office PowerPoint</Application>
  <PresentationFormat>Widescreen</PresentationFormat>
  <Paragraphs>144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Andy Lutwyche</cp:lastModifiedBy>
  <cp:revision>29</cp:revision>
  <dcterms:created xsi:type="dcterms:W3CDTF">2016-09-18T17:13:39Z</dcterms:created>
  <dcterms:modified xsi:type="dcterms:W3CDTF">2021-03-04T09:24:17Z</dcterms:modified>
</cp:coreProperties>
</file>