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5" r:id="rId4"/>
    <p:sldId id="262" r:id="rId5"/>
    <p:sldId id="266" r:id="rId6"/>
    <p:sldId id="263" r:id="rId7"/>
    <p:sldId id="26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382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294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10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170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7296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8291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7754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556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01395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20358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07569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5C8B3-A5BB-40DE-B980-4DC1E8AA783B}" type="datetimeFigureOut">
              <a:rPr lang="en-GB" smtClean="0"/>
              <a:t>09/02/2017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840B7-3D1B-4D70-B3D3-5AC20948AD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27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.png"/><Relationship Id="rId2" Type="http://schemas.openxmlformats.org/officeDocument/2006/relationships/image" Target="../media/image2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16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1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0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19" Type="http://schemas.openxmlformats.org/officeDocument/2006/relationships/image" Target="../media/image38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13" Type="http://schemas.openxmlformats.org/officeDocument/2006/relationships/image" Target="../media/image55.png"/><Relationship Id="rId18" Type="http://schemas.openxmlformats.org/officeDocument/2006/relationships/image" Target="../media/image48.png"/><Relationship Id="rId3" Type="http://schemas.openxmlformats.org/officeDocument/2006/relationships/image" Target="../media/image49.png"/><Relationship Id="rId7" Type="http://schemas.openxmlformats.org/officeDocument/2006/relationships/image" Target="../media/image43.png"/><Relationship Id="rId12" Type="http://schemas.openxmlformats.org/officeDocument/2006/relationships/image" Target="../media/image54.png"/><Relationship Id="rId17" Type="http://schemas.openxmlformats.org/officeDocument/2006/relationships/image" Target="../media/image560.png"/><Relationship Id="rId2" Type="http://schemas.openxmlformats.org/officeDocument/2006/relationships/image" Target="../media/image40.pn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11" Type="http://schemas.openxmlformats.org/officeDocument/2006/relationships/image" Target="../media/image53.png"/><Relationship Id="rId5" Type="http://schemas.openxmlformats.org/officeDocument/2006/relationships/image" Target="../media/image50.png"/><Relationship Id="rId15" Type="http://schemas.openxmlformats.org/officeDocument/2006/relationships/image" Target="../media/image46.png"/><Relationship Id="rId10" Type="http://schemas.openxmlformats.org/officeDocument/2006/relationships/image" Target="../media/image52.png"/><Relationship Id="rId19" Type="http://schemas.openxmlformats.org/officeDocument/2006/relationships/image" Target="../media/image57.png"/><Relationship Id="rId4" Type="http://schemas.openxmlformats.org/officeDocument/2006/relationships/image" Target="../media/image41.png"/><Relationship Id="rId9" Type="http://schemas.openxmlformats.org/officeDocument/2006/relationships/image" Target="../media/image44.png"/><Relationship Id="rId1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11476"/>
            <a:ext cx="9144000" cy="2387600"/>
          </a:xfrm>
        </p:spPr>
        <p:txBody>
          <a:bodyPr>
            <a:normAutofit/>
          </a:bodyPr>
          <a:lstStyle/>
          <a:p>
            <a:r>
              <a:rPr lang="en-GB" sz="8000" b="1" dirty="0"/>
              <a:t>Completing The Square Explosions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291151"/>
            <a:ext cx="9144000" cy="1655762"/>
          </a:xfrm>
        </p:spPr>
        <p:txBody>
          <a:bodyPr>
            <a:normAutofit/>
          </a:bodyPr>
          <a:lstStyle/>
          <a:p>
            <a:r>
              <a:rPr lang="en-GB" sz="2800" i="1" dirty="0"/>
              <a:t>Can you fill in the blanks?</a:t>
            </a:r>
          </a:p>
        </p:txBody>
      </p:sp>
    </p:spTree>
    <p:extLst>
      <p:ext uri="{BB962C8B-B14F-4D97-AF65-F5344CB8AC3E}">
        <p14:creationId xmlns:p14="http://schemas.microsoft.com/office/powerpoint/2010/main" val="162322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 flipH="1">
            <a:off x="8782054" y="6205287"/>
            <a:ext cx="935999" cy="2563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303353"/>
            <a:ext cx="1032807" cy="135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619356" y="5082607"/>
            <a:ext cx="306391" cy="91453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40228"/>
            <a:ext cx="1917368" cy="115741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Solve by completing the square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876986" y="1338649"/>
                <a:ext cx="22002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86" y="1338649"/>
                <a:ext cx="2200215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8295505" y="1507525"/>
            <a:ext cx="232630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794788" y="2652584"/>
            <a:ext cx="2306595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9513891" y="4227310"/>
            <a:ext cx="2587492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969742" y="1326293"/>
                <a:ext cx="22832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+6=33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9742" y="1326293"/>
                <a:ext cx="2283295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loud 7"/>
          <p:cNvSpPr/>
          <p:nvPr/>
        </p:nvSpPr>
        <p:spPr>
          <a:xfrm>
            <a:off x="543698" y="646671"/>
            <a:ext cx="2426046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545166" y="4149596"/>
                <a:ext cx="232312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−5=3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166" y="4149596"/>
                <a:ext cx="232312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Cloud 43"/>
          <p:cNvSpPr/>
          <p:nvPr/>
        </p:nvSpPr>
        <p:spPr>
          <a:xfrm>
            <a:off x="3701037" y="5572468"/>
            <a:ext cx="2391356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1046205" y="557246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777945" y="110290"/>
                <a:ext cx="22489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945" y="110290"/>
                <a:ext cx="224892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7348146" y="24714"/>
            <a:ext cx="212536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4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5" name="Cloud 64"/>
          <p:cNvSpPr/>
          <p:nvPr/>
        </p:nvSpPr>
        <p:spPr>
          <a:xfrm>
            <a:off x="7058267" y="2930927"/>
            <a:ext cx="234996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0070C0"/>
              </a:solidFill>
            </a:endParaRPr>
          </a:p>
        </p:txBody>
      </p:sp>
      <p:sp>
        <p:nvSpPr>
          <p:cNvPr id="66" name="Cloud 65"/>
          <p:cNvSpPr/>
          <p:nvPr/>
        </p:nvSpPr>
        <p:spPr>
          <a:xfrm>
            <a:off x="6973951" y="4301936"/>
            <a:ext cx="2434279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6606247" y="5632758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=−1±2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Completing The Square Explosions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=5±3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7115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40"/>
          <p:cNvCxnSpPr/>
          <p:nvPr/>
        </p:nvCxnSpPr>
        <p:spPr>
          <a:xfrm flipH="1">
            <a:off x="8782054" y="6205287"/>
            <a:ext cx="935999" cy="2563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9947188" y="2354649"/>
            <a:ext cx="674617" cy="52770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4352162" y="2177178"/>
            <a:ext cx="858273" cy="789474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475473" y="1401797"/>
            <a:ext cx="1125882" cy="379185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5148" y="1534044"/>
            <a:ext cx="218304" cy="96253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067747" y="2184738"/>
            <a:ext cx="636821" cy="650923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7901574" y="1707510"/>
            <a:ext cx="760515" cy="21679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0802767" y="3681158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3072783" y="6101530"/>
            <a:ext cx="1279379" cy="16612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5533864" y="961513"/>
            <a:ext cx="190722" cy="1874149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6386157" y="520652"/>
            <a:ext cx="1071814" cy="76591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9366879" y="581606"/>
            <a:ext cx="716235" cy="288188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2645976" y="4011826"/>
            <a:ext cx="886080" cy="176611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303353"/>
            <a:ext cx="1032807" cy="135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619356" y="5082607"/>
            <a:ext cx="306391" cy="91453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40228"/>
            <a:ext cx="1917368" cy="1157415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Solve by completing the square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876986" y="1338649"/>
                <a:ext cx="220021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−5=0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6986" y="1338649"/>
                <a:ext cx="2200215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8295505" y="1507525"/>
                <a:ext cx="232630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=5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505" y="1507525"/>
                <a:ext cx="2326300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2652584"/>
                <a:ext cx="2306595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9513891" y="4227310"/>
                <a:ext cx="2587492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3891" y="4227310"/>
                <a:ext cx="2587492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2969742" y="1326293"/>
                <a:ext cx="2283295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+6=33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9742" y="1326293"/>
                <a:ext cx="2283295" cy="1145059"/>
              </a:xfrm>
              <a:prstGeom prst="cloud">
                <a:avLst/>
              </a:prstGeom>
              <a:blipFill rotWithShape="0"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543698" y="646671"/>
                <a:ext cx="242604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+7)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698" y="646671"/>
                <a:ext cx="2426046" cy="1145059"/>
              </a:xfrm>
              <a:prstGeom prst="cloud">
                <a:avLst/>
              </a:prstGeom>
              <a:blipFill rotWithShape="0"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+7=±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27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 rotWithShape="0"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=−7±3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 rotWithShape="0"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545166" y="4149596"/>
                <a:ext cx="232312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−5=3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166" y="4149596"/>
                <a:ext cx="2323124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701037" y="5572468"/>
                <a:ext cx="239135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037" y="5572468"/>
                <a:ext cx="2391356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205" y="557246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Cloud 45"/>
              <p:cNvSpPr/>
              <p:nvPr/>
            </p:nvSpPr>
            <p:spPr>
              <a:xfrm>
                <a:off x="4777945" y="110290"/>
                <a:ext cx="224892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−3)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6" name="Cloud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7945" y="110290"/>
                <a:ext cx="2248926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8146" y="24714"/>
                <a:ext cx="2125367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loud 47"/>
              <p:cNvSpPr/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4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4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=3±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4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4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8" name="Cloud 4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4788" y="388984"/>
                <a:ext cx="2306596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chemeClr val="accent4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3499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−5)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−18=0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349963" cy="1145059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73951" y="4301936"/>
                <a:ext cx="2434279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−5)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=18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951" y="4301936"/>
                <a:ext cx="2434279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606247" y="5632758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−5=±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18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247" y="5632758"/>
                <a:ext cx="2332607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=−1±2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Completing The Square Explosions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=5±3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3075846" y="366364"/>
            <a:ext cx="150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6680135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10558311" y="5266414"/>
            <a:ext cx="80394" cy="63979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1960805" y="5419645"/>
            <a:ext cx="1008938" cy="5775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4212114" y="1132537"/>
            <a:ext cx="574464" cy="40579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0268577" y="2294238"/>
            <a:ext cx="579469" cy="71906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82054" y="6205287"/>
            <a:ext cx="935999" cy="2563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865430" y="508602"/>
            <a:ext cx="949767" cy="18053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639970" y="1338649"/>
            <a:ext cx="33561" cy="152811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120998" y="1108231"/>
            <a:ext cx="1084786" cy="69628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955340" y="1506225"/>
            <a:ext cx="430781" cy="9907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315339" y="2184739"/>
            <a:ext cx="389229" cy="68202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257536" y="980303"/>
            <a:ext cx="263610" cy="52722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869480" y="980303"/>
            <a:ext cx="688831" cy="78409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174071" y="6267659"/>
            <a:ext cx="2178091" cy="82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3496708" y="3622681"/>
            <a:ext cx="300210" cy="14143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303353"/>
            <a:ext cx="1032807" cy="135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619356" y="5082607"/>
            <a:ext cx="306391" cy="91453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91736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Solve by completing the square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66354" y="1338649"/>
                <a:ext cx="22247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354" y="1338649"/>
                <a:ext cx="2224737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6704568" y="116608"/>
            <a:ext cx="270366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5" name="Cloud 4"/>
          <p:cNvSpPr/>
          <p:nvPr/>
        </p:nvSpPr>
        <p:spPr>
          <a:xfrm>
            <a:off x="9690115" y="193590"/>
            <a:ext cx="2383330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Cloud 5"/>
          <p:cNvSpPr/>
          <p:nvPr/>
        </p:nvSpPr>
        <p:spPr>
          <a:xfrm>
            <a:off x="8782054" y="1586761"/>
            <a:ext cx="247216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Cloud 6"/>
          <p:cNvSpPr/>
          <p:nvPr/>
        </p:nvSpPr>
        <p:spPr>
          <a:xfrm>
            <a:off x="4392473" y="410970"/>
            <a:ext cx="214014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Cloud 7"/>
          <p:cNvSpPr/>
          <p:nvPr/>
        </p:nvSpPr>
        <p:spPr>
          <a:xfrm>
            <a:off x="107091" y="597196"/>
            <a:ext cx="244654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9" name="Cloud 8"/>
          <p:cNvSpPr/>
          <p:nvPr/>
        </p:nvSpPr>
        <p:spPr>
          <a:xfrm>
            <a:off x="78262" y="2294238"/>
            <a:ext cx="2891481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0" name="Cloud 9"/>
          <p:cNvSpPr/>
          <p:nvPr/>
        </p:nvSpPr>
        <p:spPr>
          <a:xfrm>
            <a:off x="107092" y="3937687"/>
            <a:ext cx="2724654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Cloud 42"/>
          <p:cNvSpPr/>
          <p:nvPr/>
        </p:nvSpPr>
        <p:spPr>
          <a:xfrm>
            <a:off x="4573162" y="4149596"/>
            <a:ext cx="2353108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p:sp>
        <p:nvSpPr>
          <p:cNvPr id="44" name="Cloud 43"/>
          <p:cNvSpPr/>
          <p:nvPr/>
        </p:nvSpPr>
        <p:spPr>
          <a:xfrm>
            <a:off x="3701035" y="5572468"/>
            <a:ext cx="282675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>
              <a:solidFill>
                <a:srgbClr val="FF0000"/>
              </a:solidFill>
            </a:endParaRPr>
          </a:p>
        </p:txBody>
      </p:sp>
      <p:sp>
        <p:nvSpPr>
          <p:cNvPr id="45" name="Cloud 44"/>
          <p:cNvSpPr/>
          <p:nvPr/>
        </p:nvSpPr>
        <p:spPr>
          <a:xfrm>
            <a:off x="216040" y="5658387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4819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4819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973951" y="4301936"/>
            <a:ext cx="261465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6606247" y="5632758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e>
                      </m:ra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Completing The Square Explosions 2</a:t>
            </a:r>
          </a:p>
        </p:txBody>
      </p:sp>
      <p:sp>
        <p:nvSpPr>
          <p:cNvPr id="52" name="Cloud 51"/>
          <p:cNvSpPr/>
          <p:nvPr/>
        </p:nvSpPr>
        <p:spPr>
          <a:xfrm>
            <a:off x="9275804" y="5684005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loud 53"/>
              <p:cNvSpPr/>
              <p:nvPr/>
            </p:nvSpPr>
            <p:spPr>
              <a:xfrm>
                <a:off x="9760620" y="2835661"/>
                <a:ext cx="24721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Cloud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620" y="2835661"/>
                <a:ext cx="2472163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Cloud 55"/>
          <p:cNvSpPr/>
          <p:nvPr/>
        </p:nvSpPr>
        <p:spPr>
          <a:xfrm>
            <a:off x="9760620" y="4327938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loud 60"/>
              <p:cNvSpPr/>
              <p:nvPr/>
            </p:nvSpPr>
            <p:spPr>
              <a:xfrm>
                <a:off x="2223504" y="1315507"/>
                <a:ext cx="258507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−4−7=3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Cloud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04" y="1315507"/>
                <a:ext cx="2585074" cy="1145059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1" name="Cloud 70"/>
          <p:cNvSpPr/>
          <p:nvPr/>
        </p:nvSpPr>
        <p:spPr>
          <a:xfrm>
            <a:off x="2282722" y="4624210"/>
            <a:ext cx="2244814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1997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10558311" y="5266414"/>
            <a:ext cx="80394" cy="63979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V="1">
            <a:off x="1960805" y="5419645"/>
            <a:ext cx="1008938" cy="577501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4212114" y="1132537"/>
            <a:ext cx="574464" cy="40579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0268577" y="2294238"/>
            <a:ext cx="579469" cy="71906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82054" y="6205287"/>
            <a:ext cx="935999" cy="2563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865430" y="508602"/>
            <a:ext cx="949767" cy="18053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639970" y="1338649"/>
            <a:ext cx="33561" cy="1528119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 flipV="1">
            <a:off x="2120998" y="1108231"/>
            <a:ext cx="1084786" cy="69628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955340" y="1506225"/>
            <a:ext cx="430781" cy="990732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1425148" y="3225113"/>
            <a:ext cx="126131" cy="913716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315339" y="2184739"/>
            <a:ext cx="389229" cy="682029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257536" y="980303"/>
            <a:ext cx="263610" cy="52722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869480" y="980303"/>
            <a:ext cx="688831" cy="78409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H="1" flipV="1">
            <a:off x="5650901" y="3528681"/>
            <a:ext cx="74397" cy="93357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174071" y="6267659"/>
            <a:ext cx="2178091" cy="82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V="1">
            <a:off x="3496708" y="3622681"/>
            <a:ext cx="300210" cy="141432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303353"/>
            <a:ext cx="1032807" cy="135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619356" y="5082607"/>
            <a:ext cx="306391" cy="91453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4909752" y="2652584"/>
            <a:ext cx="191736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Solve by completing the square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66354" y="1338649"/>
                <a:ext cx="22247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354" y="1338649"/>
                <a:ext cx="2224737" cy="1145059"/>
              </a:xfrm>
              <a:prstGeom prst="cloud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6704568" y="116608"/>
                <a:ext cx="270366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3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3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3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3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  <m:sup>
                          <m:r>
                            <a:rPr lang="en-GB" sz="13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3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−16−3=0</m:t>
                      </m:r>
                    </m:oMath>
                  </m:oMathPara>
                </a14:m>
                <a:endParaRPr lang="en-GB" sz="13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4568" y="116608"/>
                <a:ext cx="2703661" cy="1145059"/>
              </a:xfrm>
              <a:prstGeom prst="cloud">
                <a:avLst/>
              </a:prstGeom>
              <a:blipFill rotWithShape="0"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690115" y="193590"/>
                <a:ext cx="23833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−4)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=19</m:t>
                      </m:r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90115" y="193590"/>
                <a:ext cx="2383330" cy="1145059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8782054" y="1586761"/>
                <a:ext cx="24721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054" y="1586761"/>
                <a:ext cx="2472163" cy="1145059"/>
              </a:xfrm>
              <a:prstGeom prst="cloud">
                <a:avLst/>
              </a:prstGeom>
              <a:blipFill rotWithShape="0"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loud 6"/>
              <p:cNvSpPr/>
              <p:nvPr/>
            </p:nvSpPr>
            <p:spPr>
              <a:xfrm>
                <a:off x="4392473" y="410970"/>
                <a:ext cx="214014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−7=3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7" name="Cloud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2473" y="410970"/>
                <a:ext cx="2140143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107091" y="597196"/>
                <a:ext cx="24465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=14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1" y="597196"/>
                <a:ext cx="2446547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/>
              <p:cNvSpPr/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+2=±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262" y="2294238"/>
                <a:ext cx="2891481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=−2±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14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92" y="3937687"/>
                <a:ext cx="2724654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573162" y="4149596"/>
                <a:ext cx="235310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+10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−6=0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162" y="4149596"/>
                <a:ext cx="2353108" cy="1145059"/>
              </a:xfrm>
              <a:prstGeom prst="cloud">
                <a:avLst/>
              </a:prstGeom>
              <a:blipFill rotWithShape="0"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701035" y="5572468"/>
                <a:ext cx="28267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−25−6=0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1035" y="5572468"/>
                <a:ext cx="2826757" cy="1145059"/>
              </a:xfrm>
              <a:prstGeom prst="cloud">
                <a:avLst/>
              </a:prstGeom>
              <a:blipFill rotWithShape="0">
                <a:blip r:embed="rId11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216040" y="5658387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+5)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=31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40" y="5658387"/>
                <a:ext cx="2244814" cy="1145059"/>
              </a:xfrm>
              <a:prstGeom prst="cloud">
                <a:avLst/>
              </a:prstGeom>
              <a:blipFill rotWithShape="0"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448198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448198" cy="1145059"/>
              </a:xfrm>
              <a:prstGeom prst="cloud">
                <a:avLst/>
              </a:prstGeom>
              <a:blipFill rotWithShape="0"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73951" y="4301936"/>
                <a:ext cx="26146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−9−1=0</m:t>
                      </m:r>
                    </m:oMath>
                  </m:oMathPara>
                </a14:m>
                <a:endParaRPr lang="en-GB" sz="1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951" y="4301936"/>
                <a:ext cx="2614654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606247" y="5632758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+3)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=10</m:t>
                      </m:r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247" y="5632758"/>
                <a:ext cx="2332607" cy="1145059"/>
              </a:xfrm>
              <a:prstGeom prst="cloud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=−5±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e>
                      </m:ra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6996" y="2945725"/>
                <a:ext cx="2387936" cy="1281585"/>
              </a:xfrm>
              <a:prstGeom prst="cloud">
                <a:avLst/>
              </a:prstGeom>
              <a:blipFill rotWithShape="0"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Completing The Square Explosions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blipFill rotWithShape="0">
                <a:blip r:embed="rId17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3075846" y="366364"/>
            <a:ext cx="150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loud 53"/>
              <p:cNvSpPr/>
              <p:nvPr/>
            </p:nvSpPr>
            <p:spPr>
              <a:xfrm>
                <a:off x="9760620" y="2835661"/>
                <a:ext cx="24721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=4±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19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Cloud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620" y="2835661"/>
                <a:ext cx="2472163" cy="1145059"/>
              </a:xfrm>
              <a:prstGeom prst="cloud">
                <a:avLst/>
              </a:prstGeom>
              <a:blipFill rotWithShape="0">
                <a:blip r:embed="rId18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loud 55"/>
              <p:cNvSpPr/>
              <p:nvPr/>
            </p:nvSpPr>
            <p:spPr>
              <a:xfrm>
                <a:off x="9760620" y="4327938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=−3±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Cloud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620" y="4327938"/>
                <a:ext cx="2332607" cy="1145059"/>
              </a:xfrm>
              <a:prstGeom prst="cloud">
                <a:avLst/>
              </a:prstGeom>
              <a:blipFill rotWithShape="0">
                <a:blip r:embed="rId1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Cloud 60"/>
              <p:cNvSpPr/>
              <p:nvPr/>
            </p:nvSpPr>
            <p:spPr>
              <a:xfrm>
                <a:off x="2223504" y="1315507"/>
                <a:ext cx="258507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−4−7=3</m:t>
                      </m:r>
                    </m:oMath>
                  </m:oMathPara>
                </a14:m>
                <a:endParaRPr lang="en-GB" sz="14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1" name="Cloud 6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3504" y="1315507"/>
                <a:ext cx="2585074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loud 70"/>
              <p:cNvSpPr/>
              <p:nvPr/>
            </p:nvSpPr>
            <p:spPr>
              <a:xfrm>
                <a:off x="2282722" y="4624210"/>
                <a:ext cx="224481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+5=±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31</m:t>
                          </m:r>
                        </m:e>
                      </m:rad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Cloud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2722" y="4624210"/>
                <a:ext cx="2244814" cy="1145059"/>
              </a:xfrm>
              <a:prstGeom prst="cloud">
                <a:avLst/>
              </a:prstGeom>
              <a:blipFill rotWithShape="0">
                <a:blip r:embed="rId2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710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10558311" y="5266414"/>
            <a:ext cx="80394" cy="63979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4227443" y="1474793"/>
            <a:ext cx="441617" cy="136086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2775636" y="1338649"/>
            <a:ext cx="1303634" cy="576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1361461" y="1507525"/>
            <a:ext cx="503046" cy="11450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1754138" y="4722125"/>
            <a:ext cx="573388" cy="1184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0268577" y="2294238"/>
            <a:ext cx="579469" cy="71906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82054" y="6205287"/>
            <a:ext cx="935999" cy="2563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865430" y="508602"/>
            <a:ext cx="949767" cy="18053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376086" y="2184739"/>
            <a:ext cx="328482" cy="76098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257536" y="980303"/>
            <a:ext cx="263610" cy="52722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869480" y="723430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725299" y="3556796"/>
            <a:ext cx="163939" cy="9054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174071" y="6267659"/>
            <a:ext cx="2178091" cy="82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1484012" y="2768316"/>
            <a:ext cx="233951" cy="13812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303353"/>
            <a:ext cx="1032807" cy="135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619356" y="5082607"/>
            <a:ext cx="306391" cy="91453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5082682" y="2665124"/>
            <a:ext cx="191736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Solve by completing the square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66354" y="1338649"/>
                <a:ext cx="21108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354" y="1338649"/>
                <a:ext cx="2110847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Cloud 3"/>
          <p:cNvSpPr/>
          <p:nvPr/>
        </p:nvSpPr>
        <p:spPr>
          <a:xfrm>
            <a:off x="6735433" y="116608"/>
            <a:ext cx="2672797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558307" y="193590"/>
                <a:ext cx="23833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8307" y="193590"/>
                <a:ext cx="2383330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Cloud 5"/>
          <p:cNvSpPr/>
          <p:nvPr/>
        </p:nvSpPr>
        <p:spPr>
          <a:xfrm>
            <a:off x="8782054" y="1586761"/>
            <a:ext cx="2472163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accent6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527536" y="4149596"/>
                <a:ext cx="23407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536" y="4149596"/>
                <a:ext cx="2340754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726337" y="5614627"/>
                <a:ext cx="28267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337" y="5614627"/>
                <a:ext cx="2826757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Cloud 44"/>
          <p:cNvSpPr/>
          <p:nvPr/>
        </p:nvSpPr>
        <p:spPr>
          <a:xfrm>
            <a:off x="70446" y="5658387"/>
            <a:ext cx="355213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6" name="Cloud 65"/>
          <p:cNvSpPr/>
          <p:nvPr/>
        </p:nvSpPr>
        <p:spPr>
          <a:xfrm>
            <a:off x="6973951" y="4301936"/>
            <a:ext cx="2526903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dirty="0">
              <a:solidFill>
                <a:srgbClr val="0070C0"/>
              </a:solidFill>
            </a:endParaRPr>
          </a:p>
        </p:txBody>
      </p:sp>
      <p:sp>
        <p:nvSpPr>
          <p:cNvPr id="67" name="Cloud 66"/>
          <p:cNvSpPr/>
          <p:nvPr/>
        </p:nvSpPr>
        <p:spPr>
          <a:xfrm>
            <a:off x="6606247" y="5632758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p:sp>
        <p:nvSpPr>
          <p:cNvPr id="68" name="Cloud 67"/>
          <p:cNvSpPr/>
          <p:nvPr/>
        </p:nvSpPr>
        <p:spPr>
          <a:xfrm>
            <a:off x="101205" y="2275211"/>
            <a:ext cx="2932266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Completing The Square Explosions 3</a:t>
            </a:r>
          </a:p>
        </p:txBody>
      </p:sp>
      <p:sp>
        <p:nvSpPr>
          <p:cNvPr id="52" name="Cloud 51"/>
          <p:cNvSpPr/>
          <p:nvPr/>
        </p:nvSpPr>
        <p:spPr>
          <a:xfrm>
            <a:off x="9275804" y="5684005"/>
            <a:ext cx="2332607" cy="1145059"/>
          </a:xfrm>
          <a:prstGeom prst="cloud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" name="Cloud 53"/>
              <p:cNvSpPr/>
              <p:nvPr/>
            </p:nvSpPr>
            <p:spPr>
              <a:xfrm>
                <a:off x="9760620" y="2835661"/>
                <a:ext cx="24721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4" name="Cloud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620" y="2835661"/>
                <a:ext cx="2472163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loud 55"/>
              <p:cNvSpPr/>
              <p:nvPr/>
            </p:nvSpPr>
            <p:spPr>
              <a:xfrm>
                <a:off x="9760620" y="4327938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Cloud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620" y="4327938"/>
                <a:ext cx="2332607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loud 70"/>
              <p:cNvSpPr/>
              <p:nvPr/>
            </p:nvSpPr>
            <p:spPr>
              <a:xfrm>
                <a:off x="334457" y="3821428"/>
                <a:ext cx="32881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Cloud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57" y="3821428"/>
                <a:ext cx="3288121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Cloud 46"/>
          <p:cNvSpPr/>
          <p:nvPr/>
        </p:nvSpPr>
        <p:spPr>
          <a:xfrm>
            <a:off x="148403" y="764302"/>
            <a:ext cx="3211470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loud 56"/>
              <p:cNvSpPr/>
              <p:nvPr/>
            </p:nvSpPr>
            <p:spPr>
              <a:xfrm>
                <a:off x="3671046" y="728994"/>
                <a:ext cx="22840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17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Cloud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046" y="728994"/>
                <a:ext cx="2284036" cy="1281585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Cloud 57"/>
          <p:cNvSpPr/>
          <p:nvPr/>
        </p:nvSpPr>
        <p:spPr>
          <a:xfrm>
            <a:off x="3028746" y="2675812"/>
            <a:ext cx="1970979" cy="1281585"/>
          </a:xfrm>
          <a:prstGeom prst="cloud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616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Straight Connector 54"/>
          <p:cNvCxnSpPr/>
          <p:nvPr/>
        </p:nvCxnSpPr>
        <p:spPr>
          <a:xfrm flipH="1">
            <a:off x="10558311" y="5266414"/>
            <a:ext cx="80394" cy="63979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4174075" y="1474793"/>
            <a:ext cx="494985" cy="153850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V="1">
            <a:off x="2775636" y="1338649"/>
            <a:ext cx="1303634" cy="57652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V="1">
            <a:off x="1361461" y="1507525"/>
            <a:ext cx="503046" cy="1145059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/>
          <p:nvPr/>
        </p:nvCxnSpPr>
        <p:spPr>
          <a:xfrm flipH="1" flipV="1">
            <a:off x="1754138" y="4722125"/>
            <a:ext cx="573388" cy="1184083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 flipV="1">
            <a:off x="10268577" y="2294238"/>
            <a:ext cx="579469" cy="71906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8782054" y="6205287"/>
            <a:ext cx="935999" cy="2563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 flipV="1">
            <a:off x="8865430" y="508602"/>
            <a:ext cx="949767" cy="180535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376086" y="2184739"/>
            <a:ext cx="328482" cy="760986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7257536" y="980303"/>
            <a:ext cx="263610" cy="527222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9869480" y="723430"/>
            <a:ext cx="221518" cy="1040968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 flipV="1">
            <a:off x="5725299" y="3556796"/>
            <a:ext cx="163939" cy="90545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V="1">
            <a:off x="5365411" y="5061353"/>
            <a:ext cx="405195" cy="716585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 flipV="1">
            <a:off x="2174071" y="6267659"/>
            <a:ext cx="2178091" cy="8280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 flipH="1" flipV="1">
            <a:off x="1484012" y="2768316"/>
            <a:ext cx="233951" cy="138128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/>
          <p:cNvCxnSpPr/>
          <p:nvPr/>
        </p:nvCxnSpPr>
        <p:spPr>
          <a:xfrm>
            <a:off x="6315339" y="3303353"/>
            <a:ext cx="1032807" cy="13594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/>
          <p:nvPr/>
        </p:nvCxnSpPr>
        <p:spPr>
          <a:xfrm flipV="1">
            <a:off x="8015056" y="3890800"/>
            <a:ext cx="176035" cy="861565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 flipH="1">
            <a:off x="7619356" y="5082607"/>
            <a:ext cx="306391" cy="914539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loud 1"/>
          <p:cNvSpPr/>
          <p:nvPr/>
        </p:nvSpPr>
        <p:spPr>
          <a:xfrm>
            <a:off x="5082682" y="2665124"/>
            <a:ext cx="1917368" cy="1145059"/>
          </a:xfrm>
          <a:prstGeom prst="clou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ysClr val="windowText" lastClr="000000"/>
                </a:solidFill>
              </a:rPr>
              <a:t>Solve by completing the square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66354" y="1338649"/>
                <a:ext cx="211084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16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6354" y="1338649"/>
                <a:ext cx="2110847" cy="1145059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6735433" y="116608"/>
                <a:ext cx="267279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2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2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2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2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−3=0</m:t>
                      </m:r>
                    </m:oMath>
                  </m:oMathPara>
                </a14:m>
                <a:endParaRPr lang="en-GB" sz="12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5433" y="116608"/>
                <a:ext cx="2672797" cy="1145059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558307" y="193590"/>
                <a:ext cx="2383330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chemeClr val="accent6">
                                          <a:lumMod val="75000"/>
                                        </a:schemeClr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400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58307" y="193590"/>
                <a:ext cx="2383330" cy="1145059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8782054" y="1586761"/>
                <a:ext cx="24721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2054" y="1586761"/>
                <a:ext cx="2472163" cy="1145059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Cloud 42"/>
              <p:cNvSpPr/>
              <p:nvPr/>
            </p:nvSpPr>
            <p:spPr>
              <a:xfrm>
                <a:off x="4527536" y="4149596"/>
                <a:ext cx="2340754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−5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3" name="Cloud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7536" y="4149596"/>
                <a:ext cx="2340754" cy="1145059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Cloud 43"/>
              <p:cNvSpPr/>
              <p:nvPr/>
            </p:nvSpPr>
            <p:spPr>
              <a:xfrm>
                <a:off x="3726337" y="5614627"/>
                <a:ext cx="282675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4" name="Cloud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337" y="5614627"/>
                <a:ext cx="2826757" cy="1145059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Cloud 44"/>
              <p:cNvSpPr/>
              <p:nvPr/>
            </p:nvSpPr>
            <p:spPr>
              <a:xfrm>
                <a:off x="70446" y="5658387"/>
                <a:ext cx="355213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d>
                        <m:d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f>
                                    <m:fPr>
                                      <m:ctrlPr>
                                        <a:rPr lang="en-GB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GB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num>
                                    <m:den>
                                      <m:r>
                                        <a:rPr lang="en-GB" sz="14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25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</m:e>
                      </m:d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+1=0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Cloud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6" y="5658387"/>
                <a:ext cx="3552133" cy="1145059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Cloud 64"/>
              <p:cNvSpPr/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+3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1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5" name="Cloud 6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8267" y="2930927"/>
                <a:ext cx="2217537" cy="1145059"/>
              </a:xfrm>
              <a:prstGeom prst="cloud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Cloud 65"/>
              <p:cNvSpPr/>
              <p:nvPr/>
            </p:nvSpPr>
            <p:spPr>
              <a:xfrm>
                <a:off x="6973951" y="4301936"/>
                <a:ext cx="252690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2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2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2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20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12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a:rPr lang="en-GB" sz="1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GB" sz="1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6" name="Cloud 6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3951" y="4301936"/>
                <a:ext cx="2526903" cy="1145059"/>
              </a:xfrm>
              <a:prstGeom prst="cloud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Cloud 66"/>
              <p:cNvSpPr/>
              <p:nvPr/>
            </p:nvSpPr>
            <p:spPr>
              <a:xfrm>
                <a:off x="6606247" y="5632758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rgbClr val="0070C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67" name="Cloud 6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6247" y="5632758"/>
                <a:ext cx="2332607" cy="1145059"/>
              </a:xfrm>
              <a:prstGeom prst="cloud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8" name="Cloud 67"/>
              <p:cNvSpPr/>
              <p:nvPr/>
            </p:nvSpPr>
            <p:spPr>
              <a:xfrm>
                <a:off x="101205" y="2275211"/>
                <a:ext cx="293226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8" name="Cloud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5" y="2275211"/>
                <a:ext cx="2932266" cy="1281585"/>
              </a:xfrm>
              <a:prstGeom prst="cloud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0" name="TextBox 79"/>
          <p:cNvSpPr txBox="1"/>
          <p:nvPr/>
        </p:nvSpPr>
        <p:spPr>
          <a:xfrm>
            <a:off x="78262" y="61856"/>
            <a:ext cx="4781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Completing The Square Explosions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Cloud 51"/>
              <p:cNvSpPr/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Cloud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5804" y="5684005"/>
                <a:ext cx="2332607" cy="1145059"/>
              </a:xfrm>
              <a:prstGeom prst="cloud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/>
          <p:cNvSpPr txBox="1"/>
          <p:nvPr/>
        </p:nvSpPr>
        <p:spPr>
          <a:xfrm>
            <a:off x="3075846" y="366364"/>
            <a:ext cx="15075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4" name="Cloud 53"/>
              <p:cNvSpPr/>
              <p:nvPr/>
            </p:nvSpPr>
            <p:spPr>
              <a:xfrm>
                <a:off x="9637050" y="2835661"/>
                <a:ext cx="2472163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chemeClr val="accent6">
                      <a:lumMod val="75000"/>
                    </a:schemeClr>
                  </a:solidFill>
                </a:endParaRPr>
              </a:p>
            </p:txBody>
          </p:sp>
        </mc:Choice>
        <mc:Fallback>
          <p:sp>
            <p:nvSpPr>
              <p:cNvPr id="54" name="Cloud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37050" y="2835661"/>
                <a:ext cx="2472163" cy="1145059"/>
              </a:xfrm>
              <a:prstGeom prst="cloud">
                <a:avLst/>
              </a:prstGeom>
              <a:blipFill rotWithShape="0">
                <a:blip r:embed="rId14"/>
                <a:stretch>
                  <a:fillRect/>
                </a:stretch>
              </a:blipFill>
              <a:ln>
                <a:solidFill>
                  <a:schemeClr val="accent6">
                    <a:lumMod val="75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Cloud 55"/>
              <p:cNvSpPr/>
              <p:nvPr/>
            </p:nvSpPr>
            <p:spPr>
              <a:xfrm>
                <a:off x="9760620" y="4327938"/>
                <a:ext cx="2332607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4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13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6" name="Cloud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0620" y="4327938"/>
                <a:ext cx="2332607" cy="1145059"/>
              </a:xfrm>
              <a:prstGeom prst="cloud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Cloud 70"/>
              <p:cNvSpPr/>
              <p:nvPr/>
            </p:nvSpPr>
            <p:spPr>
              <a:xfrm>
                <a:off x="334457" y="3821428"/>
                <a:ext cx="3288121" cy="1145059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1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1" name="Cloud 7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457" y="3821428"/>
                <a:ext cx="3288121" cy="1145059"/>
              </a:xfrm>
              <a:prstGeom prst="cloud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Cloud 46"/>
              <p:cNvSpPr/>
              <p:nvPr/>
            </p:nvSpPr>
            <p:spPr>
              <a:xfrm>
                <a:off x="148403" y="764302"/>
                <a:ext cx="3211470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GB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GB" sz="1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Cloud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403" y="764302"/>
                <a:ext cx="3211470" cy="1281585"/>
              </a:xfrm>
              <a:prstGeom prst="cloud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Cloud 56"/>
              <p:cNvSpPr/>
              <p:nvPr/>
            </p:nvSpPr>
            <p:spPr>
              <a:xfrm>
                <a:off x="3671046" y="728994"/>
                <a:ext cx="2284036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±</m:t>
                      </m:r>
                      <m:rad>
                        <m:radPr>
                          <m:degHide m:val="on"/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17</m:t>
                              </m:r>
                            </m:num>
                            <m:den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16</m:t>
                              </m:r>
                            </m:den>
                          </m:f>
                        </m:e>
                      </m:rad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7" name="Cloud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046" y="728994"/>
                <a:ext cx="2284036" cy="1281585"/>
              </a:xfrm>
              <a:prstGeom prst="cloud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Cloud 57"/>
              <p:cNvSpPr/>
              <p:nvPr/>
            </p:nvSpPr>
            <p:spPr>
              <a:xfrm>
                <a:off x="3018126" y="2679004"/>
                <a:ext cx="1970979" cy="1281585"/>
              </a:xfrm>
              <a:prstGeom prst="cloud">
                <a:avLst/>
              </a:prstGeom>
              <a:solidFill>
                <a:schemeClr val="bg1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±</m:t>
                          </m:r>
                          <m:rad>
                            <m:radPr>
                              <m:degHide m:val="on"/>
                              <m:ctrlP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GB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17</m:t>
                              </m:r>
                            </m:e>
                          </m:rad>
                        </m:num>
                        <m:den>
                          <m:r>
                            <a:rPr lang="en-GB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GB" sz="1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8" name="Cloud 5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8126" y="2679004"/>
                <a:ext cx="1970979" cy="1281585"/>
              </a:xfrm>
              <a:prstGeom prst="cloud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0485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478</TotalTime>
  <Words>235</Words>
  <Application>Microsoft Office PowerPoint</Application>
  <PresentationFormat>Widescreen</PresentationFormat>
  <Paragraphs>95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Completing The Square Explosions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Exploding Topic</dc:title>
  <dc:creator>A.Lutwyche</dc:creator>
  <cp:lastModifiedBy>A.Lutwyche</cp:lastModifiedBy>
  <cp:revision>27</cp:revision>
  <dcterms:created xsi:type="dcterms:W3CDTF">2016-11-17T16:56:12Z</dcterms:created>
  <dcterms:modified xsi:type="dcterms:W3CDTF">2017-02-09T09:33:14Z</dcterms:modified>
</cp:coreProperties>
</file>