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2" r:id="rId5"/>
    <p:sldId id="260" r:id="rId6"/>
    <p:sldId id="263" r:id="rId7"/>
    <p:sldId id="261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02/02/2017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image" Target="../media/image17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12" Type="http://schemas.openxmlformats.org/officeDocument/2006/relationships/image" Target="../media/image14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26" Type="http://schemas.openxmlformats.org/officeDocument/2006/relationships/image" Target="../media/image43.png"/><Relationship Id="rId3" Type="http://schemas.openxmlformats.org/officeDocument/2006/relationships/image" Target="../media/image19.png"/><Relationship Id="rId21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23.png"/><Relationship Id="rId25" Type="http://schemas.openxmlformats.org/officeDocument/2006/relationships/image" Target="../media/image42.png"/><Relationship Id="rId2" Type="http://schemas.openxmlformats.org/officeDocument/2006/relationships/image" Target="../media/image18.png"/><Relationship Id="rId16" Type="http://schemas.openxmlformats.org/officeDocument/2006/relationships/image" Target="../media/image36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1.png"/><Relationship Id="rId24" Type="http://schemas.openxmlformats.org/officeDocument/2006/relationships/image" Target="../media/image41.png"/><Relationship Id="rId5" Type="http://schemas.openxmlformats.org/officeDocument/2006/relationships/image" Target="../media/image21.png"/><Relationship Id="rId15" Type="http://schemas.openxmlformats.org/officeDocument/2006/relationships/image" Target="../media/image35.png"/><Relationship Id="rId23" Type="http://schemas.openxmlformats.org/officeDocument/2006/relationships/image" Target="../media/image26.png"/><Relationship Id="rId10" Type="http://schemas.openxmlformats.org/officeDocument/2006/relationships/image" Target="../media/image30.png"/><Relationship Id="rId19" Type="http://schemas.openxmlformats.org/officeDocument/2006/relationships/image" Target="../media/image38.png"/><Relationship Id="rId4" Type="http://schemas.openxmlformats.org/officeDocument/2006/relationships/image" Target="../media/image20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0.png"/><Relationship Id="rId27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4.png"/><Relationship Id="rId26" Type="http://schemas.openxmlformats.org/officeDocument/2006/relationships/image" Target="../media/image69.png"/><Relationship Id="rId3" Type="http://schemas.openxmlformats.org/officeDocument/2006/relationships/image" Target="../media/image46.png"/><Relationship Id="rId21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50.png"/><Relationship Id="rId25" Type="http://schemas.openxmlformats.org/officeDocument/2006/relationships/image" Target="../media/image68.png"/><Relationship Id="rId2" Type="http://schemas.openxmlformats.org/officeDocument/2006/relationships/image" Target="../media/image45.png"/><Relationship Id="rId16" Type="http://schemas.openxmlformats.org/officeDocument/2006/relationships/image" Target="../media/image63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8.png"/><Relationship Id="rId24" Type="http://schemas.openxmlformats.org/officeDocument/2006/relationships/image" Target="../media/image67.png"/><Relationship Id="rId5" Type="http://schemas.openxmlformats.org/officeDocument/2006/relationships/image" Target="../media/image48.png"/><Relationship Id="rId15" Type="http://schemas.openxmlformats.org/officeDocument/2006/relationships/image" Target="../media/image62.png"/><Relationship Id="rId23" Type="http://schemas.openxmlformats.org/officeDocument/2006/relationships/image" Target="../media/image53.png"/><Relationship Id="rId10" Type="http://schemas.openxmlformats.org/officeDocument/2006/relationships/image" Target="../media/image57.png"/><Relationship Id="rId19" Type="http://schemas.openxmlformats.org/officeDocument/2006/relationships/image" Target="../media/image51.png"/><Relationship Id="rId4" Type="http://schemas.openxmlformats.org/officeDocument/2006/relationships/image" Target="../media/image47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89.png"/><Relationship Id="rId26" Type="http://schemas.openxmlformats.org/officeDocument/2006/relationships/image" Target="../media/image94.png"/><Relationship Id="rId3" Type="http://schemas.openxmlformats.org/officeDocument/2006/relationships/image" Target="../media/image71.png"/><Relationship Id="rId21" Type="http://schemas.openxmlformats.org/officeDocument/2006/relationships/image" Target="../media/image77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75.png"/><Relationship Id="rId25" Type="http://schemas.openxmlformats.org/officeDocument/2006/relationships/image" Target="../media/image93.png"/><Relationship Id="rId2" Type="http://schemas.openxmlformats.org/officeDocument/2006/relationships/image" Target="../media/image70.png"/><Relationship Id="rId16" Type="http://schemas.openxmlformats.org/officeDocument/2006/relationships/image" Target="../media/image88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83.png"/><Relationship Id="rId24" Type="http://schemas.openxmlformats.org/officeDocument/2006/relationships/image" Target="../media/image92.png"/><Relationship Id="rId5" Type="http://schemas.openxmlformats.org/officeDocument/2006/relationships/image" Target="../media/image73.png"/><Relationship Id="rId15" Type="http://schemas.openxmlformats.org/officeDocument/2006/relationships/image" Target="../media/image87.png"/><Relationship Id="rId23" Type="http://schemas.openxmlformats.org/officeDocument/2006/relationships/image" Target="../media/image78.png"/><Relationship Id="rId10" Type="http://schemas.openxmlformats.org/officeDocument/2006/relationships/image" Target="../media/image82.png"/><Relationship Id="rId19" Type="http://schemas.openxmlformats.org/officeDocument/2006/relationships/image" Target="../media/image76.png"/><Relationship Id="rId4" Type="http://schemas.openxmlformats.org/officeDocument/2006/relationships/image" Target="../media/image72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1.png"/><Relationship Id="rId27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13" Type="http://schemas.openxmlformats.org/officeDocument/2006/relationships/image" Target="../media/image560.png"/><Relationship Id="rId18" Type="http://schemas.openxmlformats.org/officeDocument/2006/relationships/image" Target="../media/image610.png"/><Relationship Id="rId3" Type="http://schemas.openxmlformats.org/officeDocument/2006/relationships/image" Target="../media/image460.png"/><Relationship Id="rId21" Type="http://schemas.openxmlformats.org/officeDocument/2006/relationships/image" Target="../media/image640.png"/><Relationship Id="rId7" Type="http://schemas.openxmlformats.org/officeDocument/2006/relationships/image" Target="../media/image500.png"/><Relationship Id="rId12" Type="http://schemas.openxmlformats.org/officeDocument/2006/relationships/image" Target="../media/image550.png"/><Relationship Id="rId17" Type="http://schemas.openxmlformats.org/officeDocument/2006/relationships/image" Target="../media/image600.png"/><Relationship Id="rId2" Type="http://schemas.openxmlformats.org/officeDocument/2006/relationships/image" Target="../media/image450.png"/><Relationship Id="rId16" Type="http://schemas.openxmlformats.org/officeDocument/2006/relationships/image" Target="../media/image590.png"/><Relationship Id="rId20" Type="http://schemas.openxmlformats.org/officeDocument/2006/relationships/image" Target="../media/image6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0.png"/><Relationship Id="rId11" Type="http://schemas.openxmlformats.org/officeDocument/2006/relationships/image" Target="../media/image540.png"/><Relationship Id="rId24" Type="http://schemas.openxmlformats.org/officeDocument/2006/relationships/image" Target="../media/image670.png"/><Relationship Id="rId5" Type="http://schemas.openxmlformats.org/officeDocument/2006/relationships/image" Target="../media/image480.png"/><Relationship Id="rId15" Type="http://schemas.openxmlformats.org/officeDocument/2006/relationships/image" Target="../media/image580.png"/><Relationship Id="rId23" Type="http://schemas.openxmlformats.org/officeDocument/2006/relationships/image" Target="../media/image660.png"/><Relationship Id="rId10" Type="http://schemas.openxmlformats.org/officeDocument/2006/relationships/image" Target="../media/image530.png"/><Relationship Id="rId19" Type="http://schemas.openxmlformats.org/officeDocument/2006/relationships/image" Target="../media/image620.png"/><Relationship Id="rId4" Type="http://schemas.openxmlformats.org/officeDocument/2006/relationships/image" Target="../media/image470.png"/><Relationship Id="rId9" Type="http://schemas.openxmlformats.org/officeDocument/2006/relationships/image" Target="../media/image520.png"/><Relationship Id="rId14" Type="http://schemas.openxmlformats.org/officeDocument/2006/relationships/image" Target="../media/image570.png"/><Relationship Id="rId22" Type="http://schemas.openxmlformats.org/officeDocument/2006/relationships/image" Target="../media/image6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21084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189986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210846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58900" y="1738645"/>
            <a:ext cx="1240380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0122" y="4031086"/>
            <a:ext cx="1246278" cy="10947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0714" y="3445098"/>
            <a:ext cx="185856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133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133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250" y="206061"/>
            <a:ext cx="15734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250" y="5525033"/>
            <a:ext cx="15734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17708" y="566670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708" y="566670"/>
                <a:ext cx="1573427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672595" y="566670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595" y="566670"/>
                <a:ext cx="1573427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72595" y="5125793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−5=−2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595" y="5125793"/>
                <a:ext cx="1573427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17708" y="5125794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−2=1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708" y="5125794"/>
                <a:ext cx="1573427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493852" y="2846232"/>
            <a:ext cx="15734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67287" y="2859110"/>
            <a:ext cx="1573427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7069424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9424" y="420309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428177" y="186636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4428176" y="420309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0025" y="4279609"/>
            <a:ext cx="3183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accent6">
                    <a:lumMod val="50000"/>
                  </a:schemeClr>
                </a:solidFill>
              </a:rPr>
              <a:t>Fill in the blanks…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210846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189986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210846" cy="1107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58900" y="1738645"/>
            <a:ext cx="1240380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0122" y="4031086"/>
            <a:ext cx="1246278" cy="10947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40714" y="3445098"/>
            <a:ext cx="185856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133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133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250" y="206061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250" y="206061"/>
                <a:ext cx="1573427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250" y="5525033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250" y="5525033"/>
                <a:ext cx="1573427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17708" y="566670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708" y="566670"/>
                <a:ext cx="1573427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672595" y="566670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595" y="566670"/>
                <a:ext cx="1573427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72595" y="5125793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−5=−2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595" y="5125793"/>
                <a:ext cx="1573427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17708" y="5125794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−2=1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708" y="5125794"/>
                <a:ext cx="1573427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493852" y="2846232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+5=8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852" y="2846232"/>
                <a:ext cx="1573427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67287" y="2859110"/>
                <a:ext cx="157342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287" y="2859110"/>
                <a:ext cx="1573427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0309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0309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521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0309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03093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1 -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0025" y="4279609"/>
            <a:ext cx="3183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>
                <a:solidFill>
                  <a:schemeClr val="accent6">
                    <a:lumMod val="50000"/>
                  </a:schemeClr>
                </a:solidFill>
              </a:rPr>
              <a:t>Fill in the blanks…</a:t>
            </a:r>
          </a:p>
        </p:txBody>
      </p:sp>
    </p:spTree>
    <p:extLst>
      <p:ext uri="{BB962C8B-B14F-4D97-AF65-F5344CB8AC3E}">
        <p14:creationId xmlns:p14="http://schemas.microsoft.com/office/powerpoint/2010/main" val="38551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39324" y="2859111"/>
                <a:ext cx="184636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324" y="2859111"/>
                <a:ext cx="1846362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1623" t="-7614" r="-4870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985686" y="1143196"/>
            <a:ext cx="108739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85686" y="3432220"/>
            <a:ext cx="303216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997701" y="4031085"/>
            <a:ext cx="1077717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1112701" cy="1706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31085"/>
            <a:ext cx="111639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92701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2018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2018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10−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+7=9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475520" y="164742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46582" y="1616988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29918" y="299970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46582" y="436763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75519" y="437774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05335" y="1616988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858683" y="29997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05334" y="436763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47985" y="30096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31671" y="30096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−3=7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75418" y="528317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56059" y="554083"/>
                <a:ext cx="209453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+2=11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209453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73081" y="710681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+5=6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918818" y="5278689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26076" y="562717"/>
                <a:ext cx="209344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15−7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76" y="562717"/>
                <a:ext cx="2093447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928352" y="70755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</p:spTree>
    <p:extLst>
      <p:ext uri="{BB962C8B-B14F-4D97-AF65-F5344CB8AC3E}">
        <p14:creationId xmlns:p14="http://schemas.microsoft.com/office/powerpoint/2010/main" val="3915609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139324" y="2859111"/>
                <a:ext cx="184636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324" y="2859111"/>
                <a:ext cx="1846362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1623" t="-7614" r="-4870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985686" y="1143196"/>
            <a:ext cx="1087395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85686" y="3432220"/>
            <a:ext cx="303216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997701" y="4031085"/>
            <a:ext cx="1077717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1112701" cy="1706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31085"/>
            <a:ext cx="1116393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92701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20185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20185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10−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+7=9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46582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582" y="1616988"/>
                <a:ext cx="1107805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46582" y="436763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582" y="4367635"/>
                <a:ext cx="1107805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−3=7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56059" y="554083"/>
                <a:ext cx="20780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+2=11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2078060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+5=6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26076" y="562717"/>
                <a:ext cx="209344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15−7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076" y="562717"/>
                <a:ext cx="2093447" cy="1171975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7468" y="3597024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68" y="3597024"/>
                <a:ext cx="1886732" cy="461665"/>
              </a:xfrm>
              <a:prstGeom prst="rect">
                <a:avLst/>
              </a:prstGeom>
              <a:blipFill rotWithShape="0">
                <a:blip r:embed="rId2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451723" y="1308558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1723" y="1308558"/>
                <a:ext cx="1886732" cy="461665"/>
              </a:xfrm>
              <a:prstGeom prst="rect">
                <a:avLst/>
              </a:prstGeom>
              <a:blipFill rotWithShape="0">
                <a:blip r:embed="rId26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098954" y="6336844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6336844"/>
                <a:ext cx="1886732" cy="461665"/>
              </a:xfrm>
              <a:prstGeom prst="rect">
                <a:avLst/>
              </a:prstGeom>
              <a:blipFill rotWithShape="0">
                <a:blip r:embed="rId27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69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 t="-7614" r="-2821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28866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132066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31085"/>
            <a:ext cx="132786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898339" y="2846232"/>
                <a:ext cx="217439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+5=22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339" y="2846232"/>
                <a:ext cx="217439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83608" y="2859110"/>
                <a:ext cx="20287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08" y="2859110"/>
                <a:ext cx="202870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475520" y="164742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747726" y="1616988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09430" y="299970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747726" y="436763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75519" y="437774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205335" y="1616988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65919" y="29997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05334" y="436763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541969" y="30096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31671" y="30096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356059" y="5135453"/>
                <a:ext cx="208056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+3=5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208056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75418" y="528317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356058" y="554083"/>
                <a:ext cx="208056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−7=17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8" y="554083"/>
                <a:ext cx="2080567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73081" y="710681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57980" y="5123578"/>
                <a:ext cx="21575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0" y="5123578"/>
                <a:ext cx="2157540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918818" y="5278689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57980" y="562717"/>
                <a:ext cx="216154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0" y="562717"/>
                <a:ext cx="2161543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928352" y="70755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</p:spTree>
    <p:extLst>
      <p:ext uri="{BB962C8B-B14F-4D97-AF65-F5344CB8AC3E}">
        <p14:creationId xmlns:p14="http://schemas.microsoft.com/office/powerpoint/2010/main" val="1330878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>
                <a:blip r:embed="rId2"/>
                <a:stretch>
                  <a:fillRect t="-7614" r="-2821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28866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132066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31085"/>
            <a:ext cx="132786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9898339" y="2846232"/>
                <a:ext cx="217439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+5=22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339" y="2846232"/>
                <a:ext cx="2174391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83608" y="2859110"/>
                <a:ext cx="202870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08" y="2859110"/>
                <a:ext cx="202870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209430" y="299970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430" y="2999704"/>
                <a:ext cx="110780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65919" y="29997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5919" y="2999703"/>
                <a:ext cx="1107805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3 -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541969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1969" y="3009603"/>
                <a:ext cx="1107805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356059" y="5135453"/>
                <a:ext cx="208056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+3=5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2080566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2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356058" y="554083"/>
                <a:ext cx="208056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−7=17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8" y="554083"/>
                <a:ext cx="2080567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557980" y="5123578"/>
                <a:ext cx="21575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0" y="5123578"/>
                <a:ext cx="2157540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57980" y="562717"/>
                <a:ext cx="216154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980" y="562717"/>
                <a:ext cx="2161543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5104206" y="1014249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206" y="1014249"/>
                <a:ext cx="1886732" cy="461665"/>
              </a:xfrm>
              <a:prstGeom prst="rect">
                <a:avLst/>
              </a:prstGeom>
              <a:blipFill>
                <a:blip r:embed="rId2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10018698" y="3643799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=8.5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8698" y="3643799"/>
                <a:ext cx="1886732" cy="461665"/>
              </a:xfrm>
              <a:prstGeom prst="rect">
                <a:avLst/>
              </a:prstGeom>
              <a:blipFill>
                <a:blip r:embed="rId26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317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41148" y="2859111"/>
                <a:ext cx="22276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148" y="2859111"/>
                <a:ext cx="2227655" cy="1171975"/>
              </a:xfrm>
              <a:prstGeom prst="rect">
                <a:avLst/>
              </a:prstGeom>
              <a:blipFill>
                <a:blip r:embed="rId2"/>
                <a:stretch>
                  <a:fillRect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168803" y="1143196"/>
            <a:ext cx="904278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68803" y="3432220"/>
            <a:ext cx="284904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158522" y="4031085"/>
            <a:ext cx="916896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904991" cy="1706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18207"/>
            <a:ext cx="925965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7288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2656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265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+5=8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20018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+7=1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200187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84105" y="2859110"/>
                <a:ext cx="202820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05" y="2859110"/>
                <a:ext cx="2028203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475520" y="164742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893498" y="1616988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88942" y="299970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893498" y="436763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75519" y="437774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086067" y="1616988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26163" y="29997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086066" y="436763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47985" y="30096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31671" y="3009603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356058" y="5135453"/>
                <a:ext cx="235886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−2=−11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8" y="5135453"/>
                <a:ext cx="2358863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8075418" y="528317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356059" y="554083"/>
                <a:ext cx="235886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2358862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8073081" y="710681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492903" y="5123578"/>
                <a:ext cx="22226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7−2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03" y="5123578"/>
                <a:ext cx="2222617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2918818" y="5278689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69490" y="562717"/>
                <a:ext cx="215003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5−4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90" y="562717"/>
                <a:ext cx="2150033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/>
          <p:cNvSpPr/>
          <p:nvPr/>
        </p:nvSpPr>
        <p:spPr>
          <a:xfrm>
            <a:off x="2928352" y="70755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</p:spTree>
    <p:extLst>
      <p:ext uri="{BB962C8B-B14F-4D97-AF65-F5344CB8AC3E}">
        <p14:creationId xmlns:p14="http://schemas.microsoft.com/office/powerpoint/2010/main" val="3557773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941148" y="2859111"/>
                <a:ext cx="222765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148" y="2859111"/>
                <a:ext cx="2227655" cy="1171975"/>
              </a:xfrm>
              <a:prstGeom prst="rect">
                <a:avLst/>
              </a:prstGeom>
              <a:blipFill>
                <a:blip r:embed="rId2"/>
                <a:stretch>
                  <a:fillRect b="-10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168803" y="1143196"/>
            <a:ext cx="904278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168803" y="3432220"/>
            <a:ext cx="284904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158522" y="4031085"/>
            <a:ext cx="916896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904991" cy="1706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18207"/>
            <a:ext cx="925965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7288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2656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2656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+5=8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20018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+7=1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2001870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84105" y="2859110"/>
                <a:ext cx="202820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05" y="2859110"/>
                <a:ext cx="2028203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93498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498" y="1616988"/>
                <a:ext cx="1107805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288942" y="299970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42" y="2999704"/>
                <a:ext cx="110780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93498" y="436763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498" y="4367635"/>
                <a:ext cx="1107805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086067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067" y="1616988"/>
                <a:ext cx="1107805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726163" y="29997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163" y="2999703"/>
                <a:ext cx="1107805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086066" y="436763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066" y="4367634"/>
                <a:ext cx="1107805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4 -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5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356058" y="5135453"/>
                <a:ext cx="235886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−2=−11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8" y="5135453"/>
                <a:ext cx="2358863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356059" y="554083"/>
                <a:ext cx="235886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8−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2358862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492903" y="5123578"/>
                <a:ext cx="222261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7−2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03" y="5123578"/>
                <a:ext cx="2222617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569490" y="562717"/>
                <a:ext cx="215003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5−4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=17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90" y="562717"/>
                <a:ext cx="2150033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5116321" y="966776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321" y="966776"/>
                <a:ext cx="1886732" cy="461665"/>
              </a:xfrm>
              <a:prstGeom prst="rect">
                <a:avLst/>
              </a:prstGeom>
              <a:blipFill>
                <a:blip r:embed="rId25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5041711" y="6235343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711" y="6235343"/>
                <a:ext cx="1886732" cy="461665"/>
              </a:xfrm>
              <a:prstGeom prst="rect">
                <a:avLst/>
              </a:prstGeom>
              <a:blipFill>
                <a:blip r:embed="rId2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/>
              <p:cNvSpPr txBox="1"/>
              <p:nvPr/>
            </p:nvSpPr>
            <p:spPr>
              <a:xfrm>
                <a:off x="233949" y="3556542"/>
                <a:ext cx="18867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No: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49" y="3556542"/>
                <a:ext cx="1886732" cy="461665"/>
              </a:xfrm>
              <a:prstGeom prst="rect">
                <a:avLst/>
              </a:prstGeom>
              <a:blipFill>
                <a:blip r:embed="rId2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17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Which equations don’t have the solution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859111"/>
                <a:ext cx="1912739" cy="1171975"/>
              </a:xfrm>
              <a:prstGeom prst="rect">
                <a:avLst/>
              </a:prstGeom>
              <a:blipFill rotWithShape="0">
                <a:blip r:embed="rId2"/>
                <a:stretch>
                  <a:fillRect t="-7614" r="-2821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36157" y="1140070"/>
            <a:ext cx="132066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26623" y="4031085"/>
            <a:ext cx="132786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D3BAEAD-B66B-433E-9193-3F8CA8EFE720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CD8B555-E78D-4E36-9710-2F8DCD463F8E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0044C03-8C0C-48C8-A608-C68401C33343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648D995-77B4-4FB0-ADB2-24050B9C32B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87674D1-E9F8-4059-915F-BF539798FCE7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blipFill rotWithShape="0">
                <a:blip r:embed="rId7"/>
                <a:stretch>
                  <a:fillRect l="-1070" r="-374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58A3CC3-71A2-4CC1-A3AB-ACC8B0596382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blipFill rotWithShape="0">
                <a:blip r:embed="rId8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10C284D-ADE3-45A0-8EE5-C0208E36985D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E9F8BF0-C1BF-48F6-BC63-C00697DC46D5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blipFill rotWithShape="0">
                <a:blip r:embed="rId10"/>
                <a:stretch>
                  <a:fillRect l="-481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E6B4264-ED60-41D9-948F-3F76C2025D8D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blipFill rotWithShape="0">
                <a:blip r:embed="rId11"/>
                <a:stretch>
                  <a:fillRect l="-1070" r="-374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5BC86BC-E09D-4913-8264-C14C13EA816D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blipFill rotWithShape="0">
                <a:blip r:embed="rId12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CF99386-413C-46C4-BCB0-2499D30C3925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blipFill rotWithShape="0">
                <a:blip r:embed="rId13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43894B7-CD39-4F3F-889D-E611435A3612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blipFill rotWithShape="0">
                <a:blip r:embed="rId14"/>
                <a:stretch>
                  <a:fillRect l="-481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Equations Spider – Blank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F3E66F7-19A3-4F73-9F6F-76D150951E38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blipFill rotWithShape="0">
                <a:blip r:embed="rId15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B97FBAA-29CB-4657-A1F0-BE161FCCAB9C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blipFill rotWithShape="0">
                <a:blip r:embed="rId16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F5B0498-C7F1-4DC8-8438-A3E6FFB6F60F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47E18E1-185C-46F9-81CC-9D49DFEA1097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blipFill rotWithShape="0">
                <a:blip r:embed="rId18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356059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F869546-A426-46FD-B9C1-A59C411FA409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1886732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CA5F204-B6F2-4C62-B7B0-4CF891105252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blipFill rotWithShape="0">
                <a:blip r:embed="rId20"/>
                <a:stretch>
                  <a:fillRect l="-4813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C84A2F6-E0C1-4A72-991E-57BE8EAD00E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DE21FF6-B33E-43B1-ABA8-AF3451AABEF2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blipFill rotWithShape="0">
                <a:blip r:embed="rId22"/>
                <a:stretch>
                  <a:fillRect l="-5348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8C250AD-8030-41A1-8B72-67EACAAB55F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08570CF-EAB6-445D-B4E2-9ACEF8278A0C}" type="mathplaceholder"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blipFill rotWithShape="0">
                <a:blip r:embed="rId24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</p:spTree>
    <p:extLst>
      <p:ext uri="{BB962C8B-B14F-4D97-AF65-F5344CB8AC3E}">
        <p14:creationId xmlns:p14="http://schemas.microsoft.com/office/powerpoint/2010/main" val="204639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643</Words>
  <Application>Microsoft Office PowerPoint</Application>
  <PresentationFormat>Widescreen</PresentationFormat>
  <Paragraphs>171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23</cp:revision>
  <dcterms:created xsi:type="dcterms:W3CDTF">2016-09-18T17:13:39Z</dcterms:created>
  <dcterms:modified xsi:type="dcterms:W3CDTF">2017-02-02T21:09:13Z</dcterms:modified>
</cp:coreProperties>
</file>