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2" r:id="rId4"/>
    <p:sldId id="261" r:id="rId5"/>
    <p:sldId id="264" r:id="rId6"/>
    <p:sldId id="263" r:id="rId7"/>
    <p:sldId id="266" r:id="rId8"/>
    <p:sldId id="258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03/01/2017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18" Type="http://schemas.openxmlformats.org/officeDocument/2006/relationships/image" Target="../media/image5.png"/><Relationship Id="rId26" Type="http://schemas.openxmlformats.org/officeDocument/2006/relationships/image" Target="../media/image12.png"/><Relationship Id="rId3" Type="http://schemas.openxmlformats.org/officeDocument/2006/relationships/image" Target="../media/image20.png"/><Relationship Id="rId21" Type="http://schemas.openxmlformats.org/officeDocument/2006/relationships/image" Target="../media/image8.png"/><Relationship Id="rId34" Type="http://schemas.openxmlformats.org/officeDocument/2006/relationships/image" Target="../media/image34.png"/><Relationship Id="rId7" Type="http://schemas.openxmlformats.org/officeDocument/2006/relationships/image" Target="../media/image23.png"/><Relationship Id="rId12" Type="http://schemas.openxmlformats.org/officeDocument/2006/relationships/image" Target="../media/image260.png"/><Relationship Id="rId17" Type="http://schemas.openxmlformats.org/officeDocument/2006/relationships/image" Target="../media/image4.png"/><Relationship Id="rId25" Type="http://schemas.openxmlformats.org/officeDocument/2006/relationships/image" Target="../media/image31.png"/><Relationship Id="rId33" Type="http://schemas.openxmlformats.org/officeDocument/2006/relationships/image" Target="../media/image17.png"/><Relationship Id="rId38" Type="http://schemas.openxmlformats.org/officeDocument/2006/relationships/image" Target="../media/image18.png"/><Relationship Id="rId2" Type="http://schemas.openxmlformats.org/officeDocument/2006/relationships/image" Target="../media/image19.png"/><Relationship Id="rId16" Type="http://schemas.openxmlformats.org/officeDocument/2006/relationships/image" Target="../media/image30.png"/><Relationship Id="rId20" Type="http://schemas.openxmlformats.org/officeDocument/2006/relationships/image" Target="../media/image7.png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24" Type="http://schemas.openxmlformats.org/officeDocument/2006/relationships/image" Target="../media/image11.png"/><Relationship Id="rId32" Type="http://schemas.openxmlformats.org/officeDocument/2006/relationships/image" Target="../media/image33.png"/><Relationship Id="rId37" Type="http://schemas.openxmlformats.org/officeDocument/2006/relationships/image" Target="../media/image37.png"/><Relationship Id="rId5" Type="http://schemas.openxmlformats.org/officeDocument/2006/relationships/image" Target="../media/image210.png"/><Relationship Id="rId15" Type="http://schemas.openxmlformats.org/officeDocument/2006/relationships/image" Target="../media/image29.png"/><Relationship Id="rId23" Type="http://schemas.openxmlformats.org/officeDocument/2006/relationships/image" Target="../media/image10.png"/><Relationship Id="rId28" Type="http://schemas.openxmlformats.org/officeDocument/2006/relationships/image" Target="../media/image13.png"/><Relationship Id="rId36" Type="http://schemas.openxmlformats.org/officeDocument/2006/relationships/image" Target="../media/image36.png"/><Relationship Id="rId10" Type="http://schemas.openxmlformats.org/officeDocument/2006/relationships/image" Target="../media/image25.png"/><Relationship Id="rId19" Type="http://schemas.openxmlformats.org/officeDocument/2006/relationships/image" Target="../media/image610.png"/><Relationship Id="rId31" Type="http://schemas.openxmlformats.org/officeDocument/2006/relationships/image" Target="../media/image16.png"/><Relationship Id="rId4" Type="http://schemas.openxmlformats.org/officeDocument/2006/relationships/image" Target="../media/image21.png"/><Relationship Id="rId9" Type="http://schemas.openxmlformats.org/officeDocument/2006/relationships/image" Target="../media/image2.png"/><Relationship Id="rId14" Type="http://schemas.openxmlformats.org/officeDocument/2006/relationships/image" Target="../media/image28.png"/><Relationship Id="rId22" Type="http://schemas.openxmlformats.org/officeDocument/2006/relationships/image" Target="../media/image9.png"/><Relationship Id="rId27" Type="http://schemas.openxmlformats.org/officeDocument/2006/relationships/image" Target="../media/image32.png"/><Relationship Id="rId30" Type="http://schemas.openxmlformats.org/officeDocument/2006/relationships/image" Target="../media/image15.png"/><Relationship Id="rId35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46.png"/><Relationship Id="rId15" Type="http://schemas.openxmlformats.org/officeDocument/2006/relationships/image" Target="../media/image50.png"/><Relationship Id="rId10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4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0.png"/><Relationship Id="rId18" Type="http://schemas.openxmlformats.org/officeDocument/2006/relationships/image" Target="../media/image63.png"/><Relationship Id="rId26" Type="http://schemas.openxmlformats.org/officeDocument/2006/relationships/image" Target="../media/image67.png"/><Relationship Id="rId3" Type="http://schemas.openxmlformats.org/officeDocument/2006/relationships/image" Target="../media/image54.png"/><Relationship Id="rId21" Type="http://schemas.openxmlformats.org/officeDocument/2006/relationships/image" Target="../media/image45.png"/><Relationship Id="rId34" Type="http://schemas.openxmlformats.org/officeDocument/2006/relationships/image" Target="../media/image72.png"/><Relationship Id="rId7" Type="http://schemas.openxmlformats.org/officeDocument/2006/relationships/image" Target="../media/image58.png"/><Relationship Id="rId12" Type="http://schemas.openxmlformats.org/officeDocument/2006/relationships/image" Target="../media/image410.png"/><Relationship Id="rId17" Type="http://schemas.openxmlformats.org/officeDocument/2006/relationships/image" Target="../media/image42.png"/><Relationship Id="rId25" Type="http://schemas.openxmlformats.org/officeDocument/2006/relationships/image" Target="../media/image66.png"/><Relationship Id="rId33" Type="http://schemas.openxmlformats.org/officeDocument/2006/relationships/image" Target="../media/image71.png"/><Relationship Id="rId38" Type="http://schemas.openxmlformats.org/officeDocument/2006/relationships/image" Target="../media/image74.png"/><Relationship Id="rId2" Type="http://schemas.openxmlformats.org/officeDocument/2006/relationships/image" Target="../media/image51.png"/><Relationship Id="rId16" Type="http://schemas.openxmlformats.org/officeDocument/2006/relationships/image" Target="../media/image62.png"/><Relationship Id="rId20" Type="http://schemas.openxmlformats.org/officeDocument/2006/relationships/image" Target="../media/image44.pn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40.png"/><Relationship Id="rId24" Type="http://schemas.openxmlformats.org/officeDocument/2006/relationships/image" Target="../media/image65.png"/><Relationship Id="rId32" Type="http://schemas.openxmlformats.org/officeDocument/2006/relationships/image" Target="../media/image70.png"/><Relationship Id="rId37" Type="http://schemas.openxmlformats.org/officeDocument/2006/relationships/image" Target="../media/image53.png"/><Relationship Id="rId5" Type="http://schemas.openxmlformats.org/officeDocument/2006/relationships/image" Target="../media/image56.png"/><Relationship Id="rId15" Type="http://schemas.openxmlformats.org/officeDocument/2006/relationships/image" Target="../media/image61.png"/><Relationship Id="rId23" Type="http://schemas.openxmlformats.org/officeDocument/2006/relationships/image" Target="../media/image46.png"/><Relationship Id="rId28" Type="http://schemas.openxmlformats.org/officeDocument/2006/relationships/image" Target="../media/image68.png"/><Relationship Id="rId36" Type="http://schemas.openxmlformats.org/officeDocument/2006/relationships/image" Target="../media/image73.png"/><Relationship Id="rId10" Type="http://schemas.openxmlformats.org/officeDocument/2006/relationships/image" Target="../media/image39.png"/><Relationship Id="rId19" Type="http://schemas.openxmlformats.org/officeDocument/2006/relationships/image" Target="../media/image64.png"/><Relationship Id="rId31" Type="http://schemas.openxmlformats.org/officeDocument/2006/relationships/image" Target="../media/image510.png"/><Relationship Id="rId4" Type="http://schemas.openxmlformats.org/officeDocument/2006/relationships/image" Target="../media/image55.png"/><Relationship Id="rId9" Type="http://schemas.openxmlformats.org/officeDocument/2006/relationships/image" Target="../media/image38.png"/><Relationship Id="rId14" Type="http://schemas.openxmlformats.org/officeDocument/2006/relationships/image" Target="../media/image600.png"/><Relationship Id="rId22" Type="http://schemas.openxmlformats.org/officeDocument/2006/relationships/image" Target="../media/image41.png"/><Relationship Id="rId27" Type="http://schemas.openxmlformats.org/officeDocument/2006/relationships/image" Target="../media/image48.png"/><Relationship Id="rId30" Type="http://schemas.openxmlformats.org/officeDocument/2006/relationships/image" Target="../media/image69.png"/><Relationship Id="rId35" Type="http://schemas.openxmlformats.org/officeDocument/2006/relationships/image" Target="../media/image5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18" Type="http://schemas.openxmlformats.org/officeDocument/2006/relationships/image" Target="../media/image9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90.png"/><Relationship Id="rId2" Type="http://schemas.openxmlformats.org/officeDocument/2006/relationships/image" Target="../media/image75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19" Type="http://schemas.openxmlformats.org/officeDocument/2006/relationships/image" Target="../media/image92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76.png"/><Relationship Id="rId18" Type="http://schemas.openxmlformats.org/officeDocument/2006/relationships/image" Target="../media/image80.png"/><Relationship Id="rId26" Type="http://schemas.openxmlformats.org/officeDocument/2006/relationships/image" Target="../media/image109.png"/><Relationship Id="rId3" Type="http://schemas.openxmlformats.org/officeDocument/2006/relationships/image" Target="../media/image94.png"/><Relationship Id="rId21" Type="http://schemas.openxmlformats.org/officeDocument/2006/relationships/image" Target="../media/image104.png"/><Relationship Id="rId34" Type="http://schemas.openxmlformats.org/officeDocument/2006/relationships/image" Target="../media/image90.png"/><Relationship Id="rId7" Type="http://schemas.openxmlformats.org/officeDocument/2006/relationships/image" Target="../media/image98.png"/><Relationship Id="rId12" Type="http://schemas.openxmlformats.org/officeDocument/2006/relationships/image" Target="../media/image75.png"/><Relationship Id="rId17" Type="http://schemas.openxmlformats.org/officeDocument/2006/relationships/image" Target="../media/image79.png"/><Relationship Id="rId25" Type="http://schemas.openxmlformats.org/officeDocument/2006/relationships/image" Target="../media/image108.png"/><Relationship Id="rId33" Type="http://schemas.openxmlformats.org/officeDocument/2006/relationships/image" Target="../media/image113.png"/><Relationship Id="rId38" Type="http://schemas.openxmlformats.org/officeDocument/2006/relationships/image" Target="../media/image92.png"/><Relationship Id="rId2" Type="http://schemas.openxmlformats.org/officeDocument/2006/relationships/image" Target="../media/image93.png"/><Relationship Id="rId16" Type="http://schemas.openxmlformats.org/officeDocument/2006/relationships/image" Target="../media/image103.png"/><Relationship Id="rId20" Type="http://schemas.openxmlformats.org/officeDocument/2006/relationships/image" Target="../media/image82.png"/><Relationship Id="rId29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24" Type="http://schemas.openxmlformats.org/officeDocument/2006/relationships/image" Target="../media/image107.png"/><Relationship Id="rId32" Type="http://schemas.openxmlformats.org/officeDocument/2006/relationships/image" Target="../media/image112.png"/><Relationship Id="rId37" Type="http://schemas.openxmlformats.org/officeDocument/2006/relationships/image" Target="../media/image91.png"/><Relationship Id="rId5" Type="http://schemas.openxmlformats.org/officeDocument/2006/relationships/image" Target="../media/image96.png"/><Relationship Id="rId15" Type="http://schemas.openxmlformats.org/officeDocument/2006/relationships/image" Target="../media/image78.png"/><Relationship Id="rId23" Type="http://schemas.openxmlformats.org/officeDocument/2006/relationships/image" Target="../media/image106.png"/><Relationship Id="rId28" Type="http://schemas.openxmlformats.org/officeDocument/2006/relationships/image" Target="../media/image111.png"/><Relationship Id="rId36" Type="http://schemas.openxmlformats.org/officeDocument/2006/relationships/image" Target="../media/image115.png"/><Relationship Id="rId10" Type="http://schemas.openxmlformats.org/officeDocument/2006/relationships/image" Target="../media/image101.png"/><Relationship Id="rId19" Type="http://schemas.openxmlformats.org/officeDocument/2006/relationships/image" Target="../media/image81.png"/><Relationship Id="rId31" Type="http://schemas.openxmlformats.org/officeDocument/2006/relationships/image" Target="../media/image89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77.png"/><Relationship Id="rId22" Type="http://schemas.openxmlformats.org/officeDocument/2006/relationships/image" Target="../media/image105.png"/><Relationship Id="rId27" Type="http://schemas.openxmlformats.org/officeDocument/2006/relationships/image" Target="../media/image110.png"/><Relationship Id="rId30" Type="http://schemas.openxmlformats.org/officeDocument/2006/relationships/image" Target="../media/image88.png"/><Relationship Id="rId35" Type="http://schemas.openxmlformats.org/officeDocument/2006/relationships/image" Target="../media/image1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57828"/>
            <a:ext cx="9144000" cy="2387600"/>
          </a:xfrm>
        </p:spPr>
        <p:txBody>
          <a:bodyPr>
            <a:normAutofit/>
          </a:bodyPr>
          <a:lstStyle/>
          <a:p>
            <a:r>
              <a:rPr lang="en-GB" sz="8000" b="1" dirty="0" smtClean="0"/>
              <a:t>Exploding </a:t>
            </a:r>
            <a:br>
              <a:rPr lang="en-GB" sz="8000" b="1" dirty="0" smtClean="0"/>
            </a:br>
            <a:r>
              <a:rPr lang="en-GB" sz="8000" b="1" dirty="0" smtClean="0"/>
              <a:t>Inequalities</a:t>
            </a:r>
            <a:endParaRPr lang="en-GB" sz="8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137503"/>
            <a:ext cx="9144000" cy="1655762"/>
          </a:xfrm>
        </p:spPr>
        <p:txBody>
          <a:bodyPr>
            <a:normAutofit/>
          </a:bodyPr>
          <a:lstStyle/>
          <a:p>
            <a:r>
              <a:rPr lang="en-GB" sz="2800" i="1" dirty="0" smtClean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1135" y="1543370"/>
                <a:ext cx="5908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135" y="1543370"/>
                <a:ext cx="590807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0544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05444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85555" y="4067870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555" y="4067870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716516" y="566497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6516" y="5664979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219213" y="1338649"/>
                <a:ext cx="185798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−3&gt;−1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213" y="1338649"/>
                <a:ext cx="1857988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&gt;−5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+7&gt;2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+5&gt;0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+4&gt;18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loud 8"/>
          <p:cNvSpPr/>
          <p:nvPr/>
        </p:nvSpPr>
        <p:spPr>
          <a:xfrm>
            <a:off x="78262" y="2229843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2(7</m:t>
                          </m:r>
                          <m: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+4)</m:t>
                          </m:r>
                        </m:num>
                        <m:den>
                          <m:r>
                            <a:rPr lang="en-GB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&gt;6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&gt;8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−3&gt;5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905746" y="5572467"/>
                <a:ext cx="23852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&gt;25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746" y="5572467"/>
                <a:ext cx="2385273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+8&gt;14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015056" y="5655276"/>
            <a:ext cx="260674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318965" y="2945725"/>
                <a:ext cx="2584604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−3&gt;22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965" y="2945725"/>
                <a:ext cx="2584604" cy="1281585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Exploding Inequalities 1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4663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466302" cy="369332"/>
              </a:xfrm>
              <a:prstGeom prst="rect">
                <a:avLst/>
              </a:prstGeom>
              <a:blipFill rotWithShape="0">
                <a:blip r:embed="rId2"/>
                <a:stretch>
                  <a:fillRect r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38851" y="124511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8851" y="1245117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3258" y="1841575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258" y="1841575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44254" y="354966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254" y="3549668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49055" y="5266030"/>
                <a:ext cx="4891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9055" y="5266030"/>
                <a:ext cx="48911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1135" y="1543370"/>
                <a:ext cx="5908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135" y="1543370"/>
                <a:ext cx="590807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7221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7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72212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3089" y="1435127"/>
                <a:ext cx="486032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62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814" y="2263408"/>
                <a:ext cx="486032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8789" y="3954163"/>
                <a:ext cx="486032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096419" y="4688865"/>
                <a:ext cx="51691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6419" y="4688865"/>
                <a:ext cx="516915" cy="36933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85555" y="4067870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5555" y="4067870"/>
                <a:ext cx="486032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18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658558" y="573219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558" y="5732198"/>
                <a:ext cx="486032" cy="369332"/>
              </a:xfrm>
              <a:prstGeom prst="rect">
                <a:avLst/>
              </a:prstGeom>
              <a:blipFill rotWithShape="0">
                <a:blip r:embed="rId19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219213" y="1338649"/>
                <a:ext cx="185798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−3&gt;−1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213" y="1338649"/>
                <a:ext cx="1857988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&gt;−5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+7&gt;2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+5&gt;0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054" y="4490373"/>
                <a:ext cx="2293534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&gt;14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+4&gt;18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307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&gt;36</m:t>
                      </m:r>
                    </m:oMath>
                  </m:oMathPara>
                </a14:m>
                <a:endParaRPr lang="en-GB" sz="1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30738"/>
                <a:ext cx="2891481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2(7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+4)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&gt;6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&gt;8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−3&gt;5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905746" y="5572467"/>
                <a:ext cx="23852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&gt;25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746" y="5572467"/>
                <a:ext cx="2385273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&gt;6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+8&gt;14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+8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&gt;2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+1&gt;9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015056" y="5655276"/>
                <a:ext cx="2606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GB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056" y="5655276"/>
                <a:ext cx="2606749" cy="1145059"/>
              </a:xfrm>
              <a:prstGeom prst="cloud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318965" y="2945725"/>
                <a:ext cx="2584604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−3&gt;22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8965" y="2945725"/>
                <a:ext cx="2584604" cy="1281585"/>
              </a:xfrm>
              <a:prstGeom prst="cloud">
                <a:avLst/>
              </a:prstGeom>
              <a:blipFill rotWithShape="0">
                <a:blip r:embed="rId3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Exploding Inequalities 1 - 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3960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1136" y="1543370"/>
                <a:ext cx="5436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136" y="1543370"/>
                <a:ext cx="543698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691281" y="20431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1281" y="204318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4685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46857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130750" y="5512571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51001" y="404264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01" y="4042644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809472" y="570027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472" y="5700279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219213" y="1338649"/>
                <a:ext cx="185798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−4≤1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213" y="1338649"/>
                <a:ext cx="1857988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3(</m:t>
                      </m:r>
                      <m:r>
                        <a:rPr lang="en-GB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16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−4)≤3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3(</m:t>
                      </m:r>
                      <m:r>
                        <a:rPr lang="en-GB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−4)+5≤8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481980" y="4490373"/>
                <a:ext cx="25296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GB" sz="1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−4)+5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400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≤4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4490373"/>
                <a:ext cx="2529608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1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−5)+10≤10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1" y="3937687"/>
                <a:ext cx="283517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GB" sz="12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GB" sz="1200" i="1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  <m: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+10</m:t>
                              </m:r>
                            </m:num>
                            <m:den>
                              <m: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GB" sz="12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≥−5</m:t>
                      </m:r>
                    </m:oMath>
                  </m:oMathPara>
                </a14:m>
                <a:endParaRPr lang="en-GB" sz="12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1" y="3937687"/>
                <a:ext cx="2835175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4760100" y="4149596"/>
            <a:ext cx="2108190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2555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4(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+1)≤24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255558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255572" y="24714"/>
            <a:ext cx="221794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5(</m:t>
                          </m:r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Cloud 66"/>
          <p:cNvSpPr/>
          <p:nvPr/>
        </p:nvSpPr>
        <p:spPr>
          <a:xfrm>
            <a:off x="8105648" y="5655276"/>
            <a:ext cx="275917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Exploding Inequalities 2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99088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5359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535918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947858" y="124630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858" y="1246307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116" y="1853041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23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4736" y="3499491"/>
                <a:ext cx="66194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736" y="3499491"/>
                <a:ext cx="661945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51420" y="379608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1420" y="3796084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635722" y="527727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5722" y="5277276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1136" y="1543370"/>
                <a:ext cx="54369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1136" y="1543370"/>
                <a:ext cx="543698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691281" y="20431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1281" y="204318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 r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46857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46857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339" y="2392719"/>
                <a:ext cx="48603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34747" y="1454746"/>
                <a:ext cx="504727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4747" y="1454746"/>
                <a:ext cx="504727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241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195238" y="2311398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5238" y="2311398"/>
                <a:ext cx="486032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422570" y="3924447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2570" y="3924447"/>
                <a:ext cx="486032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75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102741" y="4727717"/>
                <a:ext cx="4453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2741" y="4727717"/>
                <a:ext cx="445312" cy="369332"/>
              </a:xfrm>
              <a:prstGeom prst="rect">
                <a:avLst/>
              </a:prstGeom>
              <a:blipFill rotWithShape="0">
                <a:blip r:embed="rId16"/>
                <a:stretch>
                  <a:fillRect r="-54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51001" y="404264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1001" y="4042644"/>
                <a:ext cx="486032" cy="369332"/>
              </a:xfrm>
              <a:prstGeom prst="rect">
                <a:avLst/>
              </a:prstGeom>
              <a:blipFill rotWithShape="0">
                <a:blip r:embed="rId17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18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772040" y="571526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040" y="5715264"/>
                <a:ext cx="486032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≤5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2" y="2652584"/>
                <a:ext cx="1721708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219213" y="1338649"/>
                <a:ext cx="185798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−4≤1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213" y="1338649"/>
                <a:ext cx="1857988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3(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−4)≤3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142749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3(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−4)+5≤8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24991" y="4348912"/>
                <a:ext cx="25296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−4)+5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4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4991" y="4348912"/>
                <a:ext cx="2529608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80447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−5≤0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804470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2(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−5)≤0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08" y="646671"/>
                <a:ext cx="2270435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−5)+10≤10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+1≤6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25555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4(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+1)≤24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255558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+3≤8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721708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255572" y="24714"/>
                <a:ext cx="22179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2(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+3)≤16</m:t>
                      </m:r>
                    </m:oMath>
                  </m:oMathPara>
                </a14:m>
                <a:endParaRPr lang="en-GB" sz="16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5572" y="24714"/>
                <a:ext cx="2217941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6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5(</m:t>
                          </m:r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8105648" y="5655276"/>
                <a:ext cx="275917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5(</m:t>
                          </m:r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1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  <m:r>
                        <a:rPr lang="en-GB" sz="1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648" y="5655276"/>
                <a:ext cx="2759173" cy="1145059"/>
              </a:xfrm>
              <a:prstGeom prst="cloud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4(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Exploding Inequalities 2 - Answers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Cloud 77"/>
              <p:cNvSpPr/>
              <p:nvPr/>
            </p:nvSpPr>
            <p:spPr>
              <a:xfrm>
                <a:off x="68868" y="3958206"/>
                <a:ext cx="283517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12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GB" sz="12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2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GB" sz="1200" b="0" i="1" smtClean="0">
                                      <a:solidFill>
                                        <a:schemeClr val="accent2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−5</m:t>
                                  </m:r>
                                </m:e>
                              </m:d>
                              <m:r>
                                <a:rPr lang="en-GB" sz="12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+10</m:t>
                              </m:r>
                            </m:num>
                            <m:den>
                              <m:r>
                                <a:rPr lang="en-GB" sz="1200" b="0" i="1" smtClean="0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GB" sz="1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≥−5</m:t>
                      </m:r>
                    </m:oMath>
                  </m:oMathPara>
                </a14:m>
                <a:endParaRPr lang="en-GB" sz="12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8" name="Cloud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68" y="3958206"/>
                <a:ext cx="2835175" cy="1145059"/>
              </a:xfrm>
              <a:prstGeom prst="cloud">
                <a:avLst/>
              </a:prstGeom>
              <a:blipFill rotWithShape="0">
                <a:blip r:embed="rId3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800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312059" y="3253946"/>
            <a:ext cx="94123" cy="10803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315338" y="2184739"/>
            <a:ext cx="389230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027004" y="227913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004" y="2279133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15056" y="143660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056" y="1436609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221096" y="235994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096" y="2359949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913526" y="3964930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3526" y="3964930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 r="-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32671" y="406649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2671" y="4066492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658558" y="563868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558" y="5638689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1" y="2652584"/>
                <a:ext cx="20553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−1&lt;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1" y="2652584"/>
                <a:ext cx="2055341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2"/>
          <p:cNvSpPr/>
          <p:nvPr/>
        </p:nvSpPr>
        <p:spPr>
          <a:xfrm>
            <a:off x="6121754" y="1338649"/>
            <a:ext cx="195544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199866" y="1505962"/>
            <a:ext cx="2507262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525008" y="2652584"/>
            <a:ext cx="257637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525008" y="4490373"/>
            <a:ext cx="248658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920446" y="1326293"/>
                <a:ext cx="23951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−5≤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446" y="1326293"/>
                <a:ext cx="239511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07091" y="646671"/>
                <a:ext cx="296569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&lt;2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1" y="646671"/>
                <a:ext cx="2965691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−5)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59096" y="4153345"/>
                <a:ext cx="28613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num>
                        <m:den>
                          <m:r>
                            <a:rPr lang="en-GB" sz="1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200" b="0" i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1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GB" sz="12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6" y="4153345"/>
                <a:ext cx="2861349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−2&lt;2</m:t>
                      </m:r>
                      <m:r>
                        <a:rPr lang="en-GB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</m:t>
                      </m:r>
                    </m:oMath>
                  </m:oMathPara>
                </a14:m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2365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2&lt;2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+4≤10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236525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Cloud 45"/>
          <p:cNvSpPr/>
          <p:nvPr/>
        </p:nvSpPr>
        <p:spPr>
          <a:xfrm>
            <a:off x="4864444" y="110290"/>
            <a:ext cx="184012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112398" y="24714"/>
            <a:ext cx="236111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45029" y="388984"/>
                <a:ext cx="245635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−8&lt;2(3</m:t>
                      </m:r>
                      <m:r>
                        <a:rPr lang="en-GB" sz="12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2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−1)≤16</m:t>
                      </m:r>
                    </m:oMath>
                  </m:oMathPara>
                </a14:m>
                <a:endParaRPr lang="en-GB" sz="12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029" y="388984"/>
                <a:ext cx="2456355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308612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7901574" y="5655276"/>
                <a:ext cx="25366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−6&lt;4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−2≤10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74" y="5655276"/>
                <a:ext cx="2536681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360828" y="2945725"/>
                <a:ext cx="2504104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+4)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828" y="2945725"/>
                <a:ext cx="2504104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Exploding Inequalities 3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3723519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312059" y="3253946"/>
            <a:ext cx="94123" cy="1080317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315338" y="2184739"/>
            <a:ext cx="389230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2" y="2272006"/>
                <a:ext cx="486032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2503456" y="148259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456" y="1482592"/>
                <a:ext cx="486032" cy="369332"/>
              </a:xfrm>
              <a:prstGeom prst="rect">
                <a:avLst/>
              </a:prstGeom>
              <a:blipFill rotWithShape="0">
                <a:blip r:embed="rId3"/>
                <a:stretch>
                  <a:fillRect r="-63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02181" y="186016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181" y="1860162"/>
                <a:ext cx="486032" cy="369332"/>
              </a:xfrm>
              <a:prstGeom prst="rect">
                <a:avLst/>
              </a:prstGeom>
              <a:blipFill rotWithShape="0">
                <a:blip r:embed="rId4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1901" y="3499491"/>
                <a:ext cx="486032" cy="36933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1" y="3757771"/>
                <a:ext cx="486032" cy="369332"/>
              </a:xfrm>
              <a:prstGeom prst="rect">
                <a:avLst/>
              </a:prstGeom>
              <a:blipFill rotWithShape="0">
                <a:blip r:embed="rId6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5509781" y="527108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781" y="5271084"/>
                <a:ext cx="486032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892" y="5777938"/>
                <a:ext cx="486032" cy="369332"/>
              </a:xfrm>
              <a:prstGeom prst="rect">
                <a:avLst/>
              </a:prstGeom>
              <a:blipFill rotWithShape="0">
                <a:blip r:embed="rId8"/>
                <a:stretch>
                  <a:fillRect r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588314" y="1657002"/>
                <a:ext cx="5027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8314" y="1657002"/>
                <a:ext cx="502737" cy="369332"/>
              </a:xfrm>
              <a:prstGeom prst="rect">
                <a:avLst/>
              </a:prstGeom>
              <a:blipFill rotWithShape="0">
                <a:blip r:embed="rId9"/>
                <a:stretch>
                  <a:fillRect r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3173" y="191465"/>
                <a:ext cx="486032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9481980" y="305444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81980" y="305444"/>
                <a:ext cx="486032" cy="369332"/>
              </a:xfrm>
              <a:prstGeom prst="rect">
                <a:avLst/>
              </a:prstGeom>
              <a:blipFill rotWithShape="0">
                <a:blip r:embed="rId11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027004" y="2279133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004" y="2279133"/>
                <a:ext cx="486032" cy="369332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8015056" y="143660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5056" y="1436609"/>
                <a:ext cx="486032" cy="369332"/>
              </a:xfrm>
              <a:prstGeom prst="rect">
                <a:avLst/>
              </a:prstGeom>
              <a:blipFill rotWithShape="0">
                <a:blip r:embed="rId13"/>
                <a:stretch>
                  <a:fillRect r="-5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0221096" y="2359949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1096" y="2359949"/>
                <a:ext cx="486032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10913526" y="3964930"/>
                <a:ext cx="48603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3526" y="3964930"/>
                <a:ext cx="486032" cy="369332"/>
              </a:xfrm>
              <a:prstGeom prst="rect">
                <a:avLst/>
              </a:prstGeom>
              <a:blipFill rotWithShape="0">
                <a:blip r:embed="rId15"/>
                <a:stretch>
                  <a:fillRect r="-7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3072783" y="4817958"/>
                <a:ext cx="4592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2783" y="4817958"/>
                <a:ext cx="459273" cy="369332"/>
              </a:xfrm>
              <a:prstGeom prst="rect">
                <a:avLst/>
              </a:prstGeom>
              <a:blipFill rotWithShape="0">
                <a:blip r:embed="rId16"/>
                <a:stretch>
                  <a:fillRect r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6832671" y="4066492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2671" y="4066492"/>
                <a:ext cx="486032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320" y="4092921"/>
                <a:ext cx="486032" cy="369332"/>
              </a:xfrm>
              <a:prstGeom prst="rect">
                <a:avLst/>
              </a:prstGeom>
              <a:blipFill rotWithShape="0">
                <a:blip r:embed="rId18"/>
                <a:stretch>
                  <a:fillRect r="-75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7658558" y="5638689"/>
                <a:ext cx="486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8558" y="5638689"/>
                <a:ext cx="486032" cy="369332"/>
              </a:xfrm>
              <a:prstGeom prst="rect">
                <a:avLst/>
              </a:prstGeom>
              <a:blipFill rotWithShape="0">
                <a:blip r:embed="rId19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loud 1"/>
              <p:cNvSpPr/>
              <p:nvPr/>
            </p:nvSpPr>
            <p:spPr>
              <a:xfrm>
                <a:off x="4909751" y="2652584"/>
                <a:ext cx="205534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−1&lt;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≤3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2" name="Cloud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9751" y="2652584"/>
                <a:ext cx="2055341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6121754" y="1338649"/>
                <a:ext cx="19554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+2≤5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1754" y="1338649"/>
                <a:ext cx="1955447" cy="1145059"/>
              </a:xfrm>
              <a:prstGeom prst="cloud">
                <a:avLst/>
              </a:prstGeom>
              <a:blipFill rotWithShape="0">
                <a:blip r:embed="rId21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199866" y="1505962"/>
                <a:ext cx="250726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4&lt;4(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+2)≤20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9866" y="1505962"/>
                <a:ext cx="2507262" cy="1145059"/>
              </a:xfrm>
              <a:prstGeom prst="cloud">
                <a:avLst/>
              </a:prstGeom>
              <a:blipFill rotWithShape="0">
                <a:blip r:embed="rId2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525008" y="2652584"/>
                <a:ext cx="257637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5&lt;4</m:t>
                      </m:r>
                      <m:d>
                        <m:dPr>
                          <m:ctrlP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r>
                        <a:rPr lang="en-GB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≤21</m:t>
                      </m:r>
                    </m:oMath>
                  </m:oMathPara>
                </a14:m>
                <a:endParaRPr lang="en-GB" sz="12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5008" y="2652584"/>
                <a:ext cx="2576376" cy="1145059"/>
              </a:xfrm>
              <a:prstGeom prst="cloud">
                <a:avLst/>
              </a:prstGeom>
              <a:blipFill rotWithShape="0">
                <a:blip r:embed="rId2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25008" y="4490373"/>
                <a:ext cx="248658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GB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≤7</m:t>
                      </m:r>
                    </m:oMath>
                  </m:oMathPara>
                </a14:m>
                <a:endParaRPr lang="en-GB" sz="12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5008" y="4490373"/>
                <a:ext cx="2486580" cy="1145059"/>
              </a:xfrm>
              <a:prstGeom prst="cloud">
                <a:avLst/>
              </a:prstGeom>
              <a:blipFill rotWithShape="0">
                <a:blip r:embed="rId2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920446" y="1326293"/>
                <a:ext cx="23951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−6&lt;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−5≤−2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446" y="1326293"/>
                <a:ext cx="2395114" cy="1145059"/>
              </a:xfrm>
              <a:prstGeom prst="cloud">
                <a:avLst/>
              </a:prstGeom>
              <a:blipFill rotWithShape="0">
                <a:blip r:embed="rId25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07091" y="646671"/>
                <a:ext cx="296569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−12&lt;2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≤−4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1" y="646671"/>
                <a:ext cx="2965691" cy="1145059"/>
              </a:xfrm>
              <a:prstGeom prst="cloud">
                <a:avLst/>
              </a:prstGeom>
              <a:blipFill rotWithShape="0">
                <a:blip r:embed="rId2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−4&lt;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−5)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2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59096" y="4153345"/>
                <a:ext cx="28613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−3&lt;</m:t>
                      </m:r>
                      <m:f>
                        <m:fPr>
                          <m:ctrlPr>
                            <a:rPr lang="en-GB" sz="1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1200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num>
                        <m:den>
                          <m:r>
                            <a:rPr lang="en-GB" sz="1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1200" b="0" i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+1</m:t>
                      </m:r>
                      <m:r>
                        <a:rPr lang="en-GB" sz="12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≤−</m:t>
                      </m:r>
                      <m:f>
                        <m:fPr>
                          <m:ctrlPr>
                            <a:rPr lang="en-GB" sz="12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2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6" y="4153345"/>
                <a:ext cx="2861349" cy="1145059"/>
              </a:xfrm>
              <a:prstGeom prst="cloud">
                <a:avLst/>
              </a:prstGeom>
              <a:blipFill rotWithShape="0">
                <a:blip r:embed="rId2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−2&lt;2</m:t>
                      </m:r>
                      <m:r>
                        <a:rPr lang="en-GB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6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≤6</m:t>
                      </m:r>
                    </m:oMath>
                  </m:oMathPara>
                </a14:m>
                <a:endParaRPr lang="en-GB" sz="16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100" y="4149596"/>
                <a:ext cx="2108190" cy="1145059"/>
              </a:xfrm>
              <a:prstGeom prst="cloud">
                <a:avLst/>
              </a:prstGeom>
              <a:blipFill rotWithShape="0">
                <a:blip r:embed="rId29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23652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2&lt;2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+4≤10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236525" cy="1145059"/>
              </a:xfrm>
              <a:prstGeom prst="cloud">
                <a:avLst/>
              </a:prstGeom>
              <a:blipFill rotWithShape="0">
                <a:blip r:embed="rId3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3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864444" y="110290"/>
                <a:ext cx="184012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−3&lt;3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≤9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444" y="110290"/>
                <a:ext cx="1840124" cy="1145059"/>
              </a:xfrm>
              <a:prstGeom prst="cloud">
                <a:avLst/>
              </a:prstGeom>
              <a:blipFill rotWithShape="0">
                <a:blip r:embed="rId32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112398" y="24714"/>
                <a:ext cx="236111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−4&lt;3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−1≤8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398" y="24714"/>
                <a:ext cx="2361116" cy="1145059"/>
              </a:xfrm>
              <a:prstGeom prst="cloud">
                <a:avLst/>
              </a:prstGeom>
              <a:blipFill rotWithShape="0">
                <a:blip r:embed="rId3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645029" y="388984"/>
                <a:ext cx="245635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−8&lt;2(3</m:t>
                      </m:r>
                      <m:r>
                        <a:rPr lang="en-GB" sz="12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2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−1)≤16</m:t>
                      </m:r>
                    </m:oMath>
                  </m:oMathPara>
                </a14:m>
                <a:endParaRPr lang="en-GB" sz="12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5029" y="388984"/>
                <a:ext cx="2456355" cy="1145059"/>
              </a:xfrm>
              <a:prstGeom prst="cloud">
                <a:avLst/>
              </a:prstGeom>
              <a:blipFill rotWithShape="0">
                <a:blip r:embed="rId3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30861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−3&lt;2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−1≤5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308612" cy="1145059"/>
              </a:xfrm>
              <a:prstGeom prst="cloud">
                <a:avLst/>
              </a:prstGeom>
              <a:blipFill rotWithShape="0">
                <a:blip r:embed="rId3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7120" y="4535560"/>
                <a:ext cx="2434279" cy="1145059"/>
              </a:xfrm>
              <a:prstGeom prst="cloud">
                <a:avLst/>
              </a:prstGeom>
              <a:blipFill rotWithShape="0">
                <a:blip r:embed="rId3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7901574" y="5655276"/>
                <a:ext cx="25366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−6&lt;4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−2≤10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74" y="5655276"/>
                <a:ext cx="2536681" cy="1145059"/>
              </a:xfrm>
              <a:prstGeom prst="cloud">
                <a:avLst/>
              </a:prstGeom>
              <a:blipFill rotWithShape="0">
                <a:blip r:embed="rId3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360828" y="2945725"/>
                <a:ext cx="2504104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3(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+4)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0828" y="2945725"/>
                <a:ext cx="2504104" cy="1281585"/>
              </a:xfrm>
              <a:prstGeom prst="cloud">
                <a:avLst/>
              </a:prstGeom>
              <a:blipFill rotWithShape="0">
                <a:blip r:embed="rId3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Exploding Inequalities 3 - Answers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967605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39116" y="185304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1901" y="3499491"/>
            <a:ext cx="486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Inequalities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572984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6534847" y="3808889"/>
            <a:ext cx="923124" cy="6004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081320" y="5525337"/>
            <a:ext cx="329509" cy="5960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6355493" y="1338649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8295505" y="1507525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947188" y="2652584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718054" y="4490373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7030A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6" name="Cloud 45"/>
          <p:cNvSpPr/>
          <p:nvPr/>
        </p:nvSpPr>
        <p:spPr>
          <a:xfrm>
            <a:off x="4864444" y="110290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8" name="Cloud 47"/>
          <p:cNvSpPr/>
          <p:nvPr/>
        </p:nvSpPr>
        <p:spPr>
          <a:xfrm>
            <a:off x="9794788" y="388984"/>
            <a:ext cx="230659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058267" y="2930927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827120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8105648" y="565527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44302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Exploding Inequalities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28116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517</Words>
  <Application>Microsoft Office PowerPoint</Application>
  <PresentationFormat>Widescreen</PresentationFormat>
  <Paragraphs>171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Exploding 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41</cp:revision>
  <dcterms:created xsi:type="dcterms:W3CDTF">2016-11-17T16:56:12Z</dcterms:created>
  <dcterms:modified xsi:type="dcterms:W3CDTF">2017-01-03T11:47:31Z</dcterms:modified>
</cp:coreProperties>
</file>