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3" r:id="rId4"/>
    <p:sldId id="261" r:id="rId5"/>
    <p:sldId id="264" r:id="rId6"/>
    <p:sldId id="262" r:id="rId7"/>
    <p:sldId id="265" r:id="rId8"/>
    <p:sldId id="266" r:id="rId9"/>
    <p:sldId id="268" r:id="rId10"/>
    <p:sldId id="258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1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17" Type="http://schemas.openxmlformats.org/officeDocument/2006/relationships/image" Target="../media/image27.png"/><Relationship Id="rId2" Type="http://schemas.openxmlformats.org/officeDocument/2006/relationships/image" Target="../media/image18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26.png"/><Relationship Id="rId10" Type="http://schemas.openxmlformats.org/officeDocument/2006/relationships/image" Target="../media/image9.png"/><Relationship Id="rId19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image" Target="../media/image22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11.png"/><Relationship Id="rId17" Type="http://schemas.openxmlformats.org/officeDocument/2006/relationships/image" Target="../media/image42.png"/><Relationship Id="rId2" Type="http://schemas.openxmlformats.org/officeDocument/2006/relationships/image" Target="../media/image30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image" Target="../media/image33.png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4" Type="http://schemas.openxmlformats.org/officeDocument/2006/relationships/image" Target="../media/image32.png"/><Relationship Id="rId9" Type="http://schemas.openxmlformats.org/officeDocument/2006/relationships/image" Target="../media/image8.png"/><Relationship Id="rId1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1.png"/><Relationship Id="rId1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17" Type="http://schemas.openxmlformats.org/officeDocument/2006/relationships/image" Target="../media/image53.png"/><Relationship Id="rId2" Type="http://schemas.openxmlformats.org/officeDocument/2006/relationships/image" Target="../media/image44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49.png"/><Relationship Id="rId5" Type="http://schemas.openxmlformats.org/officeDocument/2006/relationships/image" Target="../media/image33.png"/><Relationship Id="rId15" Type="http://schemas.openxmlformats.org/officeDocument/2006/relationships/image" Target="../media/image52.png"/><Relationship Id="rId10" Type="http://schemas.openxmlformats.org/officeDocument/2006/relationships/image" Target="../media/image36.png"/><Relationship Id="rId19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8.png"/><Relationship Id="rId1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63.png"/><Relationship Id="rId18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0.png"/><Relationship Id="rId2" Type="http://schemas.openxmlformats.org/officeDocument/2006/relationships/image" Target="../media/image70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76.png"/><Relationship Id="rId5" Type="http://schemas.openxmlformats.org/officeDocument/2006/relationships/image" Target="../media/image56.png"/><Relationship Id="rId15" Type="http://schemas.openxmlformats.org/officeDocument/2006/relationships/image" Target="../media/image79.png"/><Relationship Id="rId10" Type="http://schemas.openxmlformats.org/officeDocument/2006/relationships/image" Target="../media/image75.png"/><Relationship Id="rId19" Type="http://schemas.openxmlformats.org/officeDocument/2006/relationships/image" Target="../media/image69.png"/><Relationship Id="rId4" Type="http://schemas.openxmlformats.org/officeDocument/2006/relationships/image" Target="../media/image55.png"/><Relationship Id="rId9" Type="http://schemas.openxmlformats.org/officeDocument/2006/relationships/image" Target="../media/image74.png"/><Relationship Id="rId14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8" Type="http://schemas.openxmlformats.org/officeDocument/2006/relationships/image" Target="../media/image91.png"/><Relationship Id="rId3" Type="http://schemas.openxmlformats.org/officeDocument/2006/relationships/image" Target="../media/image83.png"/><Relationship Id="rId7" Type="http://schemas.openxmlformats.org/officeDocument/2006/relationships/image" Target="../media/image86.png"/><Relationship Id="rId17" Type="http://schemas.openxmlformats.org/officeDocument/2006/relationships/image" Target="../media/image90.png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5" Type="http://schemas.openxmlformats.org/officeDocument/2006/relationships/image" Target="../media/image95.png"/><Relationship Id="rId10" Type="http://schemas.openxmlformats.org/officeDocument/2006/relationships/image" Target="../media/image89.png"/><Relationship Id="rId19" Type="http://schemas.openxmlformats.org/officeDocument/2006/relationships/image" Target="../media/image92.png"/><Relationship Id="rId4" Type="http://schemas.openxmlformats.org/officeDocument/2006/relationships/image" Target="../media/image82.png"/><Relationship Id="rId9" Type="http://schemas.openxmlformats.org/officeDocument/2006/relationships/image" Target="../media/image8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30.png"/><Relationship Id="rId18" Type="http://schemas.openxmlformats.org/officeDocument/2006/relationships/image" Target="../media/image980.png"/><Relationship Id="rId3" Type="http://schemas.openxmlformats.org/officeDocument/2006/relationships/image" Target="../media/image83.png"/><Relationship Id="rId7" Type="http://schemas.openxmlformats.org/officeDocument/2006/relationships/image" Target="../media/image94.png"/><Relationship Id="rId17" Type="http://schemas.openxmlformats.org/officeDocument/2006/relationships/image" Target="../media/image970.png"/><Relationship Id="rId2" Type="http://schemas.openxmlformats.org/officeDocument/2006/relationships/image" Target="../media/image820.png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850.png"/><Relationship Id="rId15" Type="http://schemas.openxmlformats.org/officeDocument/2006/relationships/image" Target="../media/image95.png"/><Relationship Id="rId10" Type="http://schemas.openxmlformats.org/officeDocument/2006/relationships/image" Target="../media/image97.png"/><Relationship Id="rId19" Type="http://schemas.openxmlformats.org/officeDocument/2006/relationships/image" Target="../media/image99.png"/><Relationship Id="rId4" Type="http://schemas.openxmlformats.org/officeDocument/2006/relationships/image" Target="../media/image840.png"/><Relationship Id="rId9" Type="http://schemas.openxmlformats.org/officeDocument/2006/relationships/image" Target="../media/image87.png"/><Relationship Id="rId14" Type="http://schemas.openxmlformats.org/officeDocument/2006/relationships/image" Target="../media/image94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1816" y="1840519"/>
            <a:ext cx="8048368" cy="2387600"/>
          </a:xfrm>
        </p:spPr>
        <p:txBody>
          <a:bodyPr>
            <a:normAutofit/>
          </a:bodyPr>
          <a:lstStyle/>
          <a:p>
            <a:r>
              <a:rPr lang="en-GB" sz="8000" b="1" dirty="0" smtClean="0"/>
              <a:t>Solving Quadratics Explosions</a:t>
            </a:r>
            <a:endParaRPr lang="en-GB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28119"/>
            <a:ext cx="9144000" cy="1655762"/>
          </a:xfrm>
        </p:spPr>
        <p:txBody>
          <a:bodyPr>
            <a:normAutofit/>
          </a:bodyPr>
          <a:lstStyle/>
          <a:p>
            <a:r>
              <a:rPr lang="en-GB" sz="2800" i="1" dirty="0" smtClean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414850" y="1507525"/>
            <a:ext cx="10298" cy="98905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189161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All these quadratics factorise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5865341" y="1338649"/>
            <a:ext cx="221186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7287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728780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07092" y="637922"/>
                <a:ext cx="316797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637922"/>
                <a:ext cx="3167971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431517" y="4149596"/>
                <a:ext cx="24367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1517" y="4149596"/>
                <a:ext cx="2436773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82353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823530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loud 45"/>
          <p:cNvSpPr/>
          <p:nvPr/>
        </p:nvSpPr>
        <p:spPr>
          <a:xfrm>
            <a:off x="4352162" y="110290"/>
            <a:ext cx="223399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&amp; 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19" y="4535560"/>
                <a:ext cx="279467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19" y="4535560"/>
                <a:ext cx="2794675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43878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=−3 &amp;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438784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Solving Quadratics Explosions 1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8757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414850" y="1507525"/>
            <a:ext cx="10298" cy="98905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189161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All these quadratics factorise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865341" y="1338649"/>
                <a:ext cx="221186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341" y="1338649"/>
                <a:ext cx="2211860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5072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507262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97708" y="637922"/>
                <a:ext cx="250842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08" y="637922"/>
                <a:ext cx="2508427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431517" y="4149596"/>
                <a:ext cx="24367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1517" y="4149596"/>
                <a:ext cx="2436773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5218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521893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352162" y="110290"/>
                <a:ext cx="22339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162" y="110290"/>
                <a:ext cx="2233990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 &amp; 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54812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548126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43878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=−3 &amp; −2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438784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Solving Quadratics Explosions 1</a:t>
            </a:r>
            <a:endParaRPr lang="en-GB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837149" y="425490"/>
            <a:ext cx="1264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84102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414850" y="1507525"/>
            <a:ext cx="10298" cy="98905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189161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All these quadratics factorise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796355" y="1338649"/>
                <a:ext cx="24991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     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        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355" y="1338649"/>
                <a:ext cx="2499150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40477"/>
                <a:ext cx="304140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40477"/>
                <a:ext cx="3041404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07091" y="637922"/>
                <a:ext cx="286265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1" y="637922"/>
                <a:ext cx="2862651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431517" y="4149596"/>
                <a:ext cx="24367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1517" y="4149596"/>
                <a:ext cx="2436773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7441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744176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loud 45"/>
          <p:cNvSpPr/>
          <p:nvPr/>
        </p:nvSpPr>
        <p:spPr>
          <a:xfrm>
            <a:off x="4352162" y="110290"/>
            <a:ext cx="235240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 &amp; 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72877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 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728772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 &amp; −3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Solving Quadratics Explosions 2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15418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414850" y="1507525"/>
            <a:ext cx="10298" cy="98905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189161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All these quadratics factorise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796355" y="1338649"/>
                <a:ext cx="239473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−15=0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355" y="1338649"/>
                <a:ext cx="2394736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5072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507262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97708" y="637922"/>
                <a:ext cx="250842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08" y="637922"/>
                <a:ext cx="2508427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431517" y="4149596"/>
                <a:ext cx="24367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1517" y="4149596"/>
                <a:ext cx="2436773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5218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521893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352162" y="110290"/>
                <a:ext cx="235240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−15=0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162" y="110290"/>
                <a:ext cx="2352406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 &amp; −3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54812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548126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 &amp; −3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Solving Quadratics Explosions 2</a:t>
            </a:r>
            <a:endParaRPr lang="en-GB" sz="2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837149" y="425490"/>
            <a:ext cx="1264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97424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414850" y="1507525"/>
            <a:ext cx="10298" cy="98905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189161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All these quadratics factorise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5851953" y="1338649"/>
            <a:ext cx="233913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4" y="1507525"/>
                <a:ext cx="280086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4" y="1507525"/>
                <a:ext cx="2800864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−2=10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197708" y="637922"/>
            <a:ext cx="250842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01297" y="4149596"/>
                <a:ext cx="266699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297" y="4149596"/>
                <a:ext cx="2666994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797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797781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352162" y="110290"/>
                <a:ext cx="22339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162" y="110290"/>
                <a:ext cx="2233990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d>
                      <m:d>
                        <m:dPr>
                          <m:ctrlP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d>
                      <m:r>
                        <a:rPr lang="en-GB" sz="14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685226" y="388984"/>
                <a:ext cx="24161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&amp; 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226" y="388984"/>
                <a:ext cx="2416158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54812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548126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    &amp; 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Solving Quadratics Explosions 3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61125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414850" y="1507525"/>
            <a:ext cx="10298" cy="98905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189161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All these quadratics factorise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851953" y="1338649"/>
                <a:ext cx="233913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+20=0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1953" y="1338649"/>
                <a:ext cx="233913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5072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507262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−2=10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97708" y="637922"/>
                <a:ext cx="250842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08" y="637922"/>
                <a:ext cx="2508427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352163" y="4149596"/>
                <a:ext cx="251612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163" y="4149596"/>
                <a:ext cx="2516128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5218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521893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352162" y="110290"/>
                <a:ext cx="22339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162" y="110290"/>
                <a:ext cx="2233990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685226" y="388984"/>
                <a:ext cx="24161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=−3 &amp; −1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226" y="388984"/>
                <a:ext cx="2416158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54812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548126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=−6 &amp; 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Solving Quadratics Explosions 3</a:t>
            </a:r>
            <a:endParaRPr lang="en-GB" sz="2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837149" y="425490"/>
            <a:ext cx="1264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01917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414850" y="1507525"/>
            <a:ext cx="10298" cy="98905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189161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All these quadratics factorise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5851953" y="1338649"/>
            <a:ext cx="233913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7287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728780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2761224" y="1326293"/>
            <a:ext cx="248628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107092" y="637922"/>
            <a:ext cx="286265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352163" y="4149596"/>
                <a:ext cx="251612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163" y="4149596"/>
                <a:ext cx="2516128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572468"/>
            <a:ext cx="2823530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203203" y="5572467"/>
                <a:ext cx="208781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203" y="5572467"/>
                <a:ext cx="2087815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loud 45"/>
          <p:cNvSpPr/>
          <p:nvPr/>
        </p:nvSpPr>
        <p:spPr>
          <a:xfrm>
            <a:off x="4352162" y="110290"/>
            <a:ext cx="223399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685226" y="388984"/>
                <a:ext cx="24161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=−5 &amp; 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226" y="388984"/>
                <a:ext cx="2416158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19" y="4535560"/>
                <a:ext cx="27864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        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19" y="4535560"/>
                <a:ext cx="278643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69711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   &amp; 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697119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706134" y="2945725"/>
                <a:ext cx="1910635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134" y="2945725"/>
                <a:ext cx="1910635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Solving Quadratics Explosions 4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05928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414850" y="1507525"/>
            <a:ext cx="10298" cy="98905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189161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All these quadratics factorise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851953" y="1338649"/>
                <a:ext cx="233913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1953" y="1338649"/>
                <a:ext cx="233913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7287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728780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224" y="1326293"/>
                <a:ext cx="248628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07092" y="637922"/>
                <a:ext cx="286265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637922"/>
                <a:ext cx="2862651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352163" y="4149596"/>
                <a:ext cx="251612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163" y="4149596"/>
                <a:ext cx="2516128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82353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823530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203203" y="5572467"/>
                <a:ext cx="208781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203" y="5572467"/>
                <a:ext cx="2087815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352162" y="110290"/>
                <a:ext cx="22339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−25=0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162" y="110290"/>
                <a:ext cx="2233990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2" y="24714"/>
                <a:ext cx="2563932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685226" y="388984"/>
                <a:ext cx="24161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=−5 &amp; 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226" y="388984"/>
                <a:ext cx="2416158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497625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72877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728772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69711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&amp; −1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697119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706134" y="2945725"/>
                <a:ext cx="1910635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134" y="2945725"/>
                <a:ext cx="1910635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Solving Quadratics Explosions 4</a:t>
            </a:r>
            <a:endParaRPr lang="en-GB" sz="2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837149" y="425490"/>
            <a:ext cx="1264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98046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168916" y="3187614"/>
            <a:ext cx="1289055" cy="30271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594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Solving Quadratics Explosions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57298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197901" y="3225113"/>
            <a:ext cx="1260070" cy="2141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59403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Solving Quadratics Explosions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28116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306</Words>
  <Application>Microsoft Office PowerPoint</Application>
  <PresentationFormat>Widescreen</PresentationFormat>
  <Paragraphs>158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Solving Quadratics Explosions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31</cp:revision>
  <dcterms:created xsi:type="dcterms:W3CDTF">2016-11-17T16:56:12Z</dcterms:created>
  <dcterms:modified xsi:type="dcterms:W3CDTF">2017-09-27T14:20:54Z</dcterms:modified>
</cp:coreProperties>
</file>