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2" r:id="rId4"/>
    <p:sldId id="261" r:id="rId5"/>
    <p:sldId id="264" r:id="rId6"/>
    <p:sldId id="263" r:id="rId7"/>
    <p:sldId id="266" r:id="rId8"/>
    <p:sldId id="265" r:id="rId9"/>
    <p:sldId id="267" r:id="rId10"/>
    <p:sldId id="258" r:id="rId11"/>
    <p:sldId id="25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936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25/11/2016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382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25/11/2016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946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25/11/2016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10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25/11/2016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17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25/11/2016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29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25/11/2016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291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25/11/2016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7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25/11/2016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5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25/11/2016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13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25/11/2016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035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25/11/2016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756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5C8B3-A5BB-40DE-B980-4DC1E8AA783B}" type="datetimeFigureOut">
              <a:rPr lang="en-GB" smtClean="0"/>
              <a:t>25/11/2016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22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12.png"/><Relationship Id="rId18" Type="http://schemas.openxmlformats.org/officeDocument/2006/relationships/image" Target="../media/image16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0.png"/><Relationship Id="rId2" Type="http://schemas.openxmlformats.org/officeDocument/2006/relationships/image" Target="../media/image2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25.png"/><Relationship Id="rId5" Type="http://schemas.openxmlformats.org/officeDocument/2006/relationships/image" Target="../media/image20.png"/><Relationship Id="rId15" Type="http://schemas.openxmlformats.org/officeDocument/2006/relationships/image" Target="../media/image28.png"/><Relationship Id="rId10" Type="http://schemas.openxmlformats.org/officeDocument/2006/relationships/image" Target="../media/image24.png"/><Relationship Id="rId19" Type="http://schemas.openxmlformats.org/officeDocument/2006/relationships/image" Target="../media/image17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Relationship Id="rId1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1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1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3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39.png"/><Relationship Id="rId18" Type="http://schemas.openxmlformats.org/officeDocument/2006/relationships/image" Target="../media/image42.png"/><Relationship Id="rId3" Type="http://schemas.openxmlformats.org/officeDocument/2006/relationships/image" Target="../media/image45.png"/><Relationship Id="rId7" Type="http://schemas.openxmlformats.org/officeDocument/2006/relationships/image" Target="../media/image35.png"/><Relationship Id="rId12" Type="http://schemas.openxmlformats.org/officeDocument/2006/relationships/image" Target="../media/image51.png"/><Relationship Id="rId17" Type="http://schemas.openxmlformats.org/officeDocument/2006/relationships/image" Target="../media/image54.png"/><Relationship Id="rId2" Type="http://schemas.openxmlformats.org/officeDocument/2006/relationships/image" Target="../media/image44.pn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50.png"/><Relationship Id="rId5" Type="http://schemas.openxmlformats.org/officeDocument/2006/relationships/image" Target="../media/image33.png"/><Relationship Id="rId15" Type="http://schemas.openxmlformats.org/officeDocument/2006/relationships/image" Target="../media/image52.png"/><Relationship Id="rId10" Type="http://schemas.openxmlformats.org/officeDocument/2006/relationships/image" Target="../media/image49.png"/><Relationship Id="rId19" Type="http://schemas.openxmlformats.org/officeDocument/2006/relationships/image" Target="../media/image43.png"/><Relationship Id="rId4" Type="http://schemas.openxmlformats.org/officeDocument/2006/relationships/image" Target="../media/image46.png"/><Relationship Id="rId9" Type="http://schemas.openxmlformats.org/officeDocument/2006/relationships/image" Target="../media/image48.png"/><Relationship Id="rId1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openxmlformats.org/officeDocument/2006/relationships/image" Target="../media/image56.png"/><Relationship Id="rId7" Type="http://schemas.openxmlformats.org/officeDocument/2006/relationships/image" Target="../media/image9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" Type="http://schemas.openxmlformats.org/officeDocument/2006/relationships/image" Target="../media/image55.png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3.png"/><Relationship Id="rId5" Type="http://schemas.openxmlformats.org/officeDocument/2006/relationships/image" Target="../media/image58.png"/><Relationship Id="rId15" Type="http://schemas.openxmlformats.org/officeDocument/2006/relationships/image" Target="../media/image67.png"/><Relationship Id="rId10" Type="http://schemas.openxmlformats.org/officeDocument/2006/relationships/image" Target="../media/image62.png"/><Relationship Id="rId4" Type="http://schemas.openxmlformats.org/officeDocument/2006/relationships/image" Target="../media/image57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3.png"/><Relationship Id="rId18" Type="http://schemas.openxmlformats.org/officeDocument/2006/relationships/image" Target="../media/image77.png"/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12" Type="http://schemas.openxmlformats.org/officeDocument/2006/relationships/image" Target="../media/image75.png"/><Relationship Id="rId17" Type="http://schemas.openxmlformats.org/officeDocument/2006/relationships/image" Target="../media/image67.png"/><Relationship Id="rId2" Type="http://schemas.openxmlformats.org/officeDocument/2006/relationships/image" Target="../media/image70.png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61.png"/><Relationship Id="rId5" Type="http://schemas.openxmlformats.org/officeDocument/2006/relationships/image" Target="../media/image72.png"/><Relationship Id="rId15" Type="http://schemas.openxmlformats.org/officeDocument/2006/relationships/image" Target="../media/image76.png"/><Relationship Id="rId10" Type="http://schemas.openxmlformats.org/officeDocument/2006/relationships/image" Target="../media/image60.png"/><Relationship Id="rId19" Type="http://schemas.openxmlformats.org/officeDocument/2006/relationships/image" Target="../media/image78.png"/><Relationship Id="rId4" Type="http://schemas.openxmlformats.org/officeDocument/2006/relationships/image" Target="../media/image71.png"/><Relationship Id="rId9" Type="http://schemas.openxmlformats.org/officeDocument/2006/relationships/image" Target="../media/image74.png"/><Relationship Id="rId14" Type="http://schemas.openxmlformats.org/officeDocument/2006/relationships/image" Target="../media/image6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3" Type="http://schemas.openxmlformats.org/officeDocument/2006/relationships/image" Target="../media/image80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0" Type="http://schemas.openxmlformats.org/officeDocument/2006/relationships/image" Target="../media/image86.png"/><Relationship Id="rId4" Type="http://schemas.openxmlformats.org/officeDocument/2006/relationships/image" Target="../media/image5.png"/><Relationship Id="rId9" Type="http://schemas.openxmlformats.org/officeDocument/2006/relationships/image" Target="../media/image85.png"/><Relationship Id="rId14" Type="http://schemas.openxmlformats.org/officeDocument/2006/relationships/image" Target="../media/image9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99.png"/><Relationship Id="rId18" Type="http://schemas.openxmlformats.org/officeDocument/2006/relationships/image" Target="../media/image89.png"/><Relationship Id="rId3" Type="http://schemas.openxmlformats.org/officeDocument/2006/relationships/image" Target="../media/image79.png"/><Relationship Id="rId7" Type="http://schemas.openxmlformats.org/officeDocument/2006/relationships/image" Target="../media/image94.png"/><Relationship Id="rId12" Type="http://schemas.openxmlformats.org/officeDocument/2006/relationships/image" Target="../media/image98.png"/><Relationship Id="rId17" Type="http://schemas.openxmlformats.org/officeDocument/2006/relationships/image" Target="../media/image102.png"/><Relationship Id="rId2" Type="http://schemas.openxmlformats.org/officeDocument/2006/relationships/image" Target="../media/image91.png"/><Relationship Id="rId16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11" Type="http://schemas.openxmlformats.org/officeDocument/2006/relationships/image" Target="../media/image97.png"/><Relationship Id="rId5" Type="http://schemas.openxmlformats.org/officeDocument/2006/relationships/image" Target="../media/image92.png"/><Relationship Id="rId15" Type="http://schemas.openxmlformats.org/officeDocument/2006/relationships/image" Target="../media/image100.png"/><Relationship Id="rId10" Type="http://schemas.openxmlformats.org/officeDocument/2006/relationships/image" Target="../media/image96.png"/><Relationship Id="rId19" Type="http://schemas.openxmlformats.org/officeDocument/2006/relationships/image" Target="../media/image90.png"/><Relationship Id="rId4" Type="http://schemas.openxmlformats.org/officeDocument/2006/relationships/image" Target="../media/image80.png"/><Relationship Id="rId9" Type="http://schemas.openxmlformats.org/officeDocument/2006/relationships/image" Target="../media/image83.png"/><Relationship Id="rId14" Type="http://schemas.openxmlformats.org/officeDocument/2006/relationships/image" Target="../media/image8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84338"/>
            <a:ext cx="9144000" cy="2387600"/>
          </a:xfrm>
        </p:spPr>
        <p:txBody>
          <a:bodyPr>
            <a:normAutofit/>
          </a:bodyPr>
          <a:lstStyle/>
          <a:p>
            <a:r>
              <a:rPr lang="en-GB" sz="8000" b="1" dirty="0" smtClean="0"/>
              <a:t>Exploding </a:t>
            </a:r>
            <a:r>
              <a:rPr lang="en-GB" sz="8000" b="1" dirty="0" smtClean="0"/>
              <a:t>Linear Graphs</a:t>
            </a:r>
            <a:endParaRPr lang="en-GB" sz="8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64013"/>
            <a:ext cx="9144000" cy="1655762"/>
          </a:xfrm>
        </p:spPr>
        <p:txBody>
          <a:bodyPr>
            <a:normAutofit/>
          </a:bodyPr>
          <a:lstStyle/>
          <a:p>
            <a:r>
              <a:rPr lang="en-GB" sz="2800" i="1" dirty="0" smtClean="0"/>
              <a:t>Can you fill in the blanks?</a:t>
            </a:r>
          </a:p>
        </p:txBody>
      </p:sp>
    </p:spTree>
    <p:extLst>
      <p:ext uri="{BB962C8B-B14F-4D97-AF65-F5344CB8AC3E}">
        <p14:creationId xmlns:p14="http://schemas.microsoft.com/office/powerpoint/2010/main" val="162322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74036" y="3166234"/>
            <a:ext cx="1018088" cy="3715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Each graph is linear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212363" y="1338649"/>
                <a:ext cx="186483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2363" y="1338649"/>
                <a:ext cx="1864838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40615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Co-ordinate on the line: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(0,−1)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406157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718054" y="2652584"/>
                <a:ext cx="238332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(5,     )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2652584"/>
                <a:ext cx="2383329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699308" y="646671"/>
                <a:ext cx="22704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Co-ordinate on the line: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            ,     )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308" y="646671"/>
                <a:ext cx="2270435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Co-ordinate </a:t>
                </a:r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o</a:t>
                </a:r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n the line: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(3,−7)</m:t>
                    </m:r>
                  </m:oMath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Cloud 42"/>
          <p:cNvSpPr/>
          <p:nvPr/>
        </p:nvSpPr>
        <p:spPr>
          <a:xfrm>
            <a:off x="4772892" y="412821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rgbClr val="FF0000"/>
                </a:solidFill>
              </a:rPr>
              <a:t>Gradient is</a:t>
            </a:r>
          </a:p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Co-ordinate on the line: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(0,          )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Co-ordinate on the line:</a:t>
                </a:r>
              </a:p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            ,1)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058268" y="24714"/>
                <a:ext cx="241524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Co-ordinate on the line: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(0,2)</m:t>
                    </m:r>
                  </m:oMath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8" y="24714"/>
                <a:ext cx="2415246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rgbClr val="0070C0"/>
                </a:solidFill>
              </a:rPr>
              <a:t>Gradient is</a:t>
            </a:r>
          </a:p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(0,    )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11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Exploding </a:t>
            </a:r>
            <a:r>
              <a:rPr lang="en-GB" sz="2800" b="1" dirty="0" smtClean="0"/>
              <a:t>Linear Graphs 1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875778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74036" y="3166234"/>
            <a:ext cx="1018088" cy="3715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Each graph is linear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212363" y="1338649"/>
                <a:ext cx="186483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2363" y="1338649"/>
                <a:ext cx="1864838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40615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(0,−1)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406157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718054" y="2652584"/>
                <a:ext cx="238332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(5,9)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2652584"/>
                <a:ext cx="2383329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699308" y="646671"/>
                <a:ext cx="22704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(0,−1)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308" y="646671"/>
                <a:ext cx="2270435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Co-ordinate </a:t>
                </a:r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o</a:t>
                </a:r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(3,−7)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772892" y="412821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892" y="4128216"/>
                <a:ext cx="1793781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(0,4)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(−3,1)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058268" y="24714"/>
                <a:ext cx="241524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(0,2)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8" y="24714"/>
                <a:ext cx="2415246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(0,1)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11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Exploding </a:t>
            </a:r>
            <a:r>
              <a:rPr lang="en-GB" sz="2800" b="1" dirty="0" smtClean="0"/>
              <a:t>Linear Graphs 1</a:t>
            </a:r>
            <a:endParaRPr lang="en-GB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008342" y="525381"/>
            <a:ext cx="1468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Answers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60210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74036" y="3166234"/>
            <a:ext cx="1018088" cy="3715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Each graph is linear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212363" y="1338649"/>
            <a:ext cx="186483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</a:rPr>
              <a:t>Gradient is</a:t>
            </a:r>
          </a:p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40615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(0,    )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406157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718054" y="2652584"/>
                <a:ext cx="238332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           ,9)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2652584"/>
                <a:ext cx="2383329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=7−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699308" y="646671"/>
                <a:ext cx="22704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(0,5)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308" y="646671"/>
                <a:ext cx="2270435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Co-ordinate </a:t>
                </a:r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o</a:t>
                </a:r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           ,−1)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4772892" y="412821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rgbClr val="FF0000"/>
                </a:solidFill>
              </a:rPr>
              <a:t>Gradient is</a:t>
            </a:r>
          </a:p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(0,     )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(1,     )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058268" y="24714"/>
                <a:ext cx="241524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(0,5)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8" y="24714"/>
                <a:ext cx="2415246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rgbClr val="0070C0"/>
                </a:solidFill>
              </a:rPr>
              <a:t>Gradient is</a:t>
            </a:r>
          </a:p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(0,     )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Exploding </a:t>
            </a:r>
            <a:r>
              <a:rPr lang="en-GB" sz="2800" b="1" dirty="0" smtClean="0"/>
              <a:t>Linear Graphs 2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560898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74036" y="3166234"/>
            <a:ext cx="1018088" cy="3715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Each graph is linear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212363" y="1338649"/>
                <a:ext cx="186483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2363" y="1338649"/>
                <a:ext cx="1864838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40615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(0,7)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406157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718054" y="2652584"/>
                <a:ext cx="238332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(−2,9)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2652584"/>
                <a:ext cx="2383329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=7−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699308" y="646671"/>
                <a:ext cx="22704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(0,5)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308" y="646671"/>
                <a:ext cx="2270435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Co-ordinate </a:t>
                </a:r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o</a:t>
                </a:r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(6,−1)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772892" y="412821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892" y="4128216"/>
                <a:ext cx="1793781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(0,−</m:t>
                      </m:r>
                      <m:f>
                        <m:fPr>
                          <m:type m:val="skw"/>
                          <m:ctrlP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 rotWithShape="0">
                <a:blip r:embed="rId11"/>
                <a:stretch>
                  <a:fillRect b="-48168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(1,</m:t>
                      </m:r>
                      <m:f>
                        <m:fPr>
                          <m:type m:val="skw"/>
                          <m:ctrlP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12"/>
                <a:stretch>
                  <a:fillRect b="-48168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058268" y="24714"/>
                <a:ext cx="241524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(0,5)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8" y="24714"/>
                <a:ext cx="2415246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=5−3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1.5</m:t>
                    </m:r>
                  </m:oMath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(0,2)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Exploding </a:t>
            </a:r>
            <a:r>
              <a:rPr lang="en-GB" sz="2800" b="1" dirty="0" smtClean="0"/>
              <a:t>Linear </a:t>
            </a:r>
            <a:r>
              <a:rPr lang="en-GB" sz="2800" b="1" dirty="0" smtClean="0"/>
              <a:t>Graphs 2</a:t>
            </a:r>
            <a:endParaRPr lang="en-GB" sz="28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3008342" y="525381"/>
            <a:ext cx="1468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Answers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523657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74036" y="3166234"/>
            <a:ext cx="1018088" cy="3715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Each graph is linear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212363" y="1338649"/>
            <a:ext cx="186483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</a:rPr>
              <a:t>Gradient is</a:t>
            </a:r>
          </a:p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40615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(1,4)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406157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718054" y="2652584"/>
                <a:ext cx="238332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(6,     )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2652584"/>
                <a:ext cx="2383329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 …… </a:t>
                </a:r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loud 6"/>
          <p:cNvSpPr/>
          <p:nvPr/>
        </p:nvSpPr>
        <p:spPr>
          <a:xfrm>
            <a:off x="3188047" y="1326293"/>
            <a:ext cx="1824680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Gradient is</a:t>
            </a:r>
          </a:p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699308" y="646671"/>
                <a:ext cx="22704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(4,5)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308" y="646671"/>
                <a:ext cx="2270435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Co-ordinate </a:t>
                </a:r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o</a:t>
                </a:r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(−6,0)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772892" y="412821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892" y="4128216"/>
                <a:ext cx="1793781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(1,3)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           ,9)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058268" y="24714"/>
                <a:ext cx="241524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(2,−1)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8" y="24714"/>
                <a:ext cx="2415246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656616" y="388984"/>
                <a:ext cx="24447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6616" y="388984"/>
                <a:ext cx="2444767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(−1,−7)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Exploding </a:t>
            </a:r>
            <a:r>
              <a:rPr lang="en-GB" sz="2800" b="1" dirty="0" smtClean="0"/>
              <a:t>Linear Graphs 3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763523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74036" y="3166234"/>
            <a:ext cx="1018088" cy="3715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Each graph is linear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212363" y="1338649"/>
                <a:ext cx="186483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2363" y="1338649"/>
                <a:ext cx="1864838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40615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(1,4)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406157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718054" y="2652584"/>
                <a:ext cx="238332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(6,19)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2652584"/>
                <a:ext cx="2383329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Gradient is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GB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blipFill rotWithShape="0">
                <a:blip r:embed="rId6"/>
                <a:stretch>
                  <a:fillRect b="-32105"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699308" y="646671"/>
                <a:ext cx="22704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(4,5)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308" y="646671"/>
                <a:ext cx="2270435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Co-ordinate </a:t>
                </a:r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o</a:t>
                </a:r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(−6,0)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skw"/>
                          <m:ctrlP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9"/>
                <a:stretch>
                  <a:fillRect t="-26702" b="-49738"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772892" y="412821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892" y="4128216"/>
                <a:ext cx="1793781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(1,3)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(−2,9)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058268" y="24714"/>
                <a:ext cx="241524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(2,−1)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8" y="24714"/>
                <a:ext cx="2415246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656616" y="388984"/>
                <a:ext cx="24447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6616" y="388984"/>
                <a:ext cx="2444767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(−1,−7)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=5−2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Exploding </a:t>
            </a:r>
            <a:r>
              <a:rPr lang="en-GB" sz="2800" b="1" dirty="0" smtClean="0"/>
              <a:t>Linear Graphs 3</a:t>
            </a:r>
            <a:endParaRPr lang="en-GB" sz="28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3008342" y="525381"/>
            <a:ext cx="1468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Answers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027374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74036" y="3166234"/>
            <a:ext cx="1018088" cy="3715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Each graph is linear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212363" y="1338649"/>
            <a:ext cx="186483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accent6">
                    <a:lumMod val="75000"/>
                  </a:schemeClr>
                </a:solidFill>
              </a:rPr>
              <a:t>Gradient is</a:t>
            </a:r>
          </a:p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40615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(2,1)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406157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718054" y="2652584"/>
                <a:ext cx="238332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(−1,10)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2652584"/>
                <a:ext cx="2383329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loud 6"/>
          <p:cNvSpPr/>
          <p:nvPr/>
        </p:nvSpPr>
        <p:spPr>
          <a:xfrm>
            <a:off x="3142735" y="1326293"/>
            <a:ext cx="1869992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Gradient is</a:t>
            </a:r>
          </a:p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699308" y="646671"/>
                <a:ext cx="22704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(8,     )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308" y="646671"/>
                <a:ext cx="2270435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Co-ordinate </a:t>
                </a:r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o</a:t>
                </a:r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           ,−2)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Cloud 42"/>
          <p:cNvSpPr/>
          <p:nvPr/>
        </p:nvSpPr>
        <p:spPr>
          <a:xfrm>
            <a:off x="4772892" y="412821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rgbClr val="FF0000"/>
                </a:solidFill>
              </a:rPr>
              <a:t>Gradient is</a:t>
            </a:r>
          </a:p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(8,      )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           ,4)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accent4">
                    <a:lumMod val="75000"/>
                  </a:schemeClr>
                </a:solidFill>
              </a:rPr>
              <a:t>Gradient is</a:t>
            </a:r>
          </a:p>
          <a:p>
            <a:pPr algn="ctr"/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058268" y="24714"/>
                <a:ext cx="241524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(−2,6)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8" y="24714"/>
                <a:ext cx="2415246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rgbClr val="0070C0"/>
                </a:solidFill>
              </a:rPr>
              <a:t>Gradient is</a:t>
            </a:r>
          </a:p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(           ,3)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7925748" y="5655276"/>
                <a:ext cx="25125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5748" y="5655276"/>
                <a:ext cx="2512508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+20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Exploding </a:t>
            </a:r>
            <a:r>
              <a:rPr lang="en-GB" sz="2800" b="1" dirty="0" smtClean="0"/>
              <a:t>Linear Graphs 4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076960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74036" y="3166234"/>
            <a:ext cx="1018088" cy="3715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Each graph is linear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212363" y="1338649"/>
                <a:ext cx="186483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2363" y="1338649"/>
                <a:ext cx="1864838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40615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(2,1)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406157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718054" y="2652584"/>
                <a:ext cx="238332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(−1,10)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2652584"/>
                <a:ext cx="2383329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=7−3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699308" y="646671"/>
                <a:ext cx="22704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(8,1)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308" y="646671"/>
                <a:ext cx="2270435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Co-ordinate </a:t>
                </a:r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o</a:t>
                </a:r>
                <a:r>
                  <a:rPr lang="en-GB" sz="1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(5,−2)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772892" y="412821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Gradient is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GB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892" y="4128216"/>
                <a:ext cx="1793781" cy="1145059"/>
              </a:xfrm>
              <a:prstGeom prst="cloud">
                <a:avLst/>
              </a:prstGeom>
              <a:blipFill rotWithShape="0">
                <a:blip r:embed="rId10"/>
                <a:stretch>
                  <a:fillRect b="-20419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(8,7)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FF0000"/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(−4,4)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058268" y="24714"/>
                <a:ext cx="241524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accent4">
                        <a:lumMod val="75000"/>
                      </a:schemeClr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(−2,6)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8" y="24714"/>
                <a:ext cx="2415246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Gradient is </a:t>
                </a:r>
                <a14:m>
                  <m:oMath xmlns:m="http://schemas.openxmlformats.org/officeDocument/2006/math">
                    <m:r>
                      <a:rPr lang="en-GB" sz="16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type m:val="skw"/>
                        <m:ctrlPr>
                          <a:rPr lang="en-GB" sz="16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1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16"/>
                <a:stretch>
                  <a:fillRect b="-20419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600" dirty="0" smtClean="0">
                    <a:solidFill>
                      <a:srgbClr val="0070C0"/>
                    </a:solidFill>
                  </a:rPr>
                  <a:t>Co-ordinate on the line: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(2,3)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7925748" y="5655276"/>
                <a:ext cx="25125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5748" y="5655276"/>
                <a:ext cx="2512508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+20</m:t>
                      </m:r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Exploding </a:t>
            </a:r>
            <a:r>
              <a:rPr lang="en-GB" sz="2800" b="1" dirty="0" smtClean="0"/>
              <a:t>Linear Graphs 4</a:t>
            </a:r>
            <a:endParaRPr lang="en-GB" sz="28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3008342" y="525381"/>
            <a:ext cx="1468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Answers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214162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939116" y="185304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31901" y="349949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225113"/>
            <a:ext cx="992653" cy="21418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4795811" y="4178228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7030A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61856"/>
            <a:ext cx="4443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/>
              <a:t>Exploding </a:t>
            </a:r>
            <a:r>
              <a:rPr lang="en-GB" sz="3200" b="1" dirty="0" smtClean="0"/>
              <a:t>Linear Graphs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572984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01691" y="3187614"/>
            <a:ext cx="1090214" cy="275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4845516" y="4127859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7030A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61856"/>
            <a:ext cx="444302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/>
              <a:t>Exploding </a:t>
            </a:r>
            <a:r>
              <a:rPr lang="en-GB" sz="3200" b="1" dirty="0" smtClean="0"/>
              <a:t>Linear Graphs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281167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973</Words>
  <Application>Microsoft Office PowerPoint</Application>
  <PresentationFormat>Widescreen</PresentationFormat>
  <Paragraphs>227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Exploding Linear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Roedean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Exploding Topic</dc:title>
  <dc:creator>A.Lutwyche</dc:creator>
  <cp:lastModifiedBy>A.Lutwyche</cp:lastModifiedBy>
  <cp:revision>16</cp:revision>
  <dcterms:created xsi:type="dcterms:W3CDTF">2016-11-17T16:56:12Z</dcterms:created>
  <dcterms:modified xsi:type="dcterms:W3CDTF">2016-11-25T14:51:54Z</dcterms:modified>
</cp:coreProperties>
</file>