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4" r:id="rId4"/>
    <p:sldId id="260" r:id="rId5"/>
    <p:sldId id="261" r:id="rId6"/>
    <p:sldId id="263" r:id="rId7"/>
    <p:sldId id="266" r:id="rId8"/>
    <p:sldId id="265" r:id="rId9"/>
    <p:sldId id="267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22/11/2016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26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image" Target="../media/image30.png"/><Relationship Id="rId7" Type="http://schemas.openxmlformats.org/officeDocument/2006/relationships/image" Target="../media/image21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5" Type="http://schemas.openxmlformats.org/officeDocument/2006/relationships/image" Target="../media/image33.png"/><Relationship Id="rId33" Type="http://schemas.openxmlformats.org/officeDocument/2006/relationships/image" Target="../media/image36.png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20" Type="http://schemas.openxmlformats.org/officeDocument/2006/relationships/image" Target="../media/image29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6.png"/><Relationship Id="rId24" Type="http://schemas.openxmlformats.org/officeDocument/2006/relationships/image" Target="../media/image32.png"/><Relationship Id="rId32" Type="http://schemas.openxmlformats.org/officeDocument/2006/relationships/image" Target="../media/image35.png"/><Relationship Id="rId5" Type="http://schemas.openxmlformats.org/officeDocument/2006/relationships/image" Target="../media/image19.png"/><Relationship Id="rId15" Type="http://schemas.openxmlformats.org/officeDocument/2006/relationships/image" Target="../media/image7.png"/><Relationship Id="rId23" Type="http://schemas.openxmlformats.org/officeDocument/2006/relationships/image" Target="../media/image12.png"/><Relationship Id="rId28" Type="http://schemas.openxmlformats.org/officeDocument/2006/relationships/image" Target="../media/image16.png"/><Relationship Id="rId10" Type="http://schemas.openxmlformats.org/officeDocument/2006/relationships/image" Target="../media/image5.png"/><Relationship Id="rId19" Type="http://schemas.openxmlformats.org/officeDocument/2006/relationships/image" Target="../media/image10.png"/><Relationship Id="rId31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14" Type="http://schemas.openxmlformats.org/officeDocument/2006/relationships/image" Target="../media/image25.png"/><Relationship Id="rId22" Type="http://schemas.openxmlformats.org/officeDocument/2006/relationships/image" Target="../media/image31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60.png"/><Relationship Id="rId18" Type="http://schemas.openxmlformats.org/officeDocument/2006/relationships/image" Target="../media/image62.png"/><Relationship Id="rId26" Type="http://schemas.openxmlformats.org/officeDocument/2006/relationships/image" Target="../media/image49.png"/><Relationship Id="rId3" Type="http://schemas.openxmlformats.org/officeDocument/2006/relationships/image" Target="../media/image38.png"/><Relationship Id="rId21" Type="http://schemas.openxmlformats.org/officeDocument/2006/relationships/image" Target="../media/image64.png"/><Relationship Id="rId7" Type="http://schemas.openxmlformats.org/officeDocument/2006/relationships/image" Target="../media/image40.png"/><Relationship Id="rId12" Type="http://schemas.openxmlformats.org/officeDocument/2006/relationships/image" Target="../media/image59.png"/><Relationship Id="rId17" Type="http://schemas.openxmlformats.org/officeDocument/2006/relationships/image" Target="../media/image44.png"/><Relationship Id="rId25" Type="http://schemas.openxmlformats.org/officeDocument/2006/relationships/image" Target="../media/image67.png"/><Relationship Id="rId33" Type="http://schemas.openxmlformats.org/officeDocument/2006/relationships/image" Target="../media/image72.png"/><Relationship Id="rId2" Type="http://schemas.openxmlformats.org/officeDocument/2006/relationships/image" Target="../media/image37.png"/><Relationship Id="rId16" Type="http://schemas.openxmlformats.org/officeDocument/2006/relationships/image" Target="../media/image43.png"/><Relationship Id="rId20" Type="http://schemas.openxmlformats.org/officeDocument/2006/relationships/image" Target="../media/image63.png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58.png"/><Relationship Id="rId24" Type="http://schemas.openxmlformats.org/officeDocument/2006/relationships/image" Target="../media/image66.png"/><Relationship Id="rId32" Type="http://schemas.openxmlformats.org/officeDocument/2006/relationships/image" Target="../media/image53.png"/><Relationship Id="rId5" Type="http://schemas.openxmlformats.org/officeDocument/2006/relationships/image" Target="../media/image54.png"/><Relationship Id="rId15" Type="http://schemas.openxmlformats.org/officeDocument/2006/relationships/image" Target="../media/image42.png"/><Relationship Id="rId23" Type="http://schemas.openxmlformats.org/officeDocument/2006/relationships/image" Target="../media/image47.png"/><Relationship Id="rId28" Type="http://schemas.openxmlformats.org/officeDocument/2006/relationships/image" Target="../media/image69.png"/><Relationship Id="rId10" Type="http://schemas.openxmlformats.org/officeDocument/2006/relationships/image" Target="../media/image57.png"/><Relationship Id="rId19" Type="http://schemas.openxmlformats.org/officeDocument/2006/relationships/image" Target="../media/image45.png"/><Relationship Id="rId31" Type="http://schemas.openxmlformats.org/officeDocument/2006/relationships/image" Target="../media/image71.png"/><Relationship Id="rId4" Type="http://schemas.openxmlformats.org/officeDocument/2006/relationships/image" Target="../media/image39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5.png"/><Relationship Id="rId27" Type="http://schemas.openxmlformats.org/officeDocument/2006/relationships/image" Target="../media/image68.png"/><Relationship Id="rId30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101.png"/><Relationship Id="rId3" Type="http://schemas.openxmlformats.org/officeDocument/2006/relationships/image" Target="../media/image74.png"/><Relationship Id="rId21" Type="http://schemas.openxmlformats.org/officeDocument/2006/relationships/image" Target="../media/image96.png"/><Relationship Id="rId7" Type="http://schemas.openxmlformats.org/officeDocument/2006/relationships/image" Target="../media/image88.png"/><Relationship Id="rId12" Type="http://schemas.openxmlformats.org/officeDocument/2006/relationships/image" Target="../media/image76.png"/><Relationship Id="rId17" Type="http://schemas.openxmlformats.org/officeDocument/2006/relationships/image" Target="../media/image94.png"/><Relationship Id="rId25" Type="http://schemas.openxmlformats.org/officeDocument/2006/relationships/image" Target="../media/image100.png"/><Relationship Id="rId2" Type="http://schemas.openxmlformats.org/officeDocument/2006/relationships/image" Target="../media/image73.png"/><Relationship Id="rId16" Type="http://schemas.openxmlformats.org/officeDocument/2006/relationships/image" Target="../media/image93.png"/><Relationship Id="rId20" Type="http://schemas.openxmlformats.org/officeDocument/2006/relationships/image" Target="../media/image95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24" Type="http://schemas.openxmlformats.org/officeDocument/2006/relationships/image" Target="../media/image99.png"/><Relationship Id="rId32" Type="http://schemas.openxmlformats.org/officeDocument/2006/relationships/image" Target="../media/image85.png"/><Relationship Id="rId5" Type="http://schemas.openxmlformats.org/officeDocument/2006/relationships/image" Target="../media/image86.png"/><Relationship Id="rId15" Type="http://schemas.openxmlformats.org/officeDocument/2006/relationships/image" Target="../media/image79.png"/><Relationship Id="rId23" Type="http://schemas.openxmlformats.org/officeDocument/2006/relationships/image" Target="../media/image98.png"/><Relationship Id="rId28" Type="http://schemas.openxmlformats.org/officeDocument/2006/relationships/image" Target="../media/image83.png"/><Relationship Id="rId10" Type="http://schemas.openxmlformats.org/officeDocument/2006/relationships/image" Target="../media/image91.png"/><Relationship Id="rId19" Type="http://schemas.openxmlformats.org/officeDocument/2006/relationships/image" Target="../media/image81.png"/><Relationship Id="rId31" Type="http://schemas.openxmlformats.org/officeDocument/2006/relationships/image" Target="../media/image84.png"/><Relationship Id="rId4" Type="http://schemas.openxmlformats.org/officeDocument/2006/relationships/image" Target="../media/image75.png"/><Relationship Id="rId9" Type="http://schemas.openxmlformats.org/officeDocument/2006/relationships/image" Target="../media/image90.png"/><Relationship Id="rId14" Type="http://schemas.openxmlformats.org/officeDocument/2006/relationships/image" Target="../media/image78.png"/><Relationship Id="rId22" Type="http://schemas.openxmlformats.org/officeDocument/2006/relationships/image" Target="../media/image97.png"/><Relationship Id="rId27" Type="http://schemas.openxmlformats.org/officeDocument/2006/relationships/image" Target="../media/image102.png"/><Relationship Id="rId30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26.png"/><Relationship Id="rId18" Type="http://schemas.openxmlformats.org/officeDocument/2006/relationships/image" Target="../media/image130.png"/><Relationship Id="rId26" Type="http://schemas.openxmlformats.org/officeDocument/2006/relationships/image" Target="../media/image117.png"/><Relationship Id="rId3" Type="http://schemas.openxmlformats.org/officeDocument/2006/relationships/image" Target="../media/image121.png"/><Relationship Id="rId21" Type="http://schemas.openxmlformats.org/officeDocument/2006/relationships/image" Target="../media/image114.png"/><Relationship Id="rId7" Type="http://schemas.openxmlformats.org/officeDocument/2006/relationships/image" Target="../media/image106.png"/><Relationship Id="rId12" Type="http://schemas.openxmlformats.org/officeDocument/2006/relationships/image" Target="../media/image125.png"/><Relationship Id="rId17" Type="http://schemas.openxmlformats.org/officeDocument/2006/relationships/image" Target="../media/image129.png"/><Relationship Id="rId25" Type="http://schemas.openxmlformats.org/officeDocument/2006/relationships/image" Target="../media/image116.png"/><Relationship Id="rId2" Type="http://schemas.openxmlformats.org/officeDocument/2006/relationships/image" Target="../media/image120.png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2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09.png"/><Relationship Id="rId24" Type="http://schemas.openxmlformats.org/officeDocument/2006/relationships/image" Target="../media/image135.png"/><Relationship Id="rId5" Type="http://schemas.openxmlformats.org/officeDocument/2006/relationships/image" Target="../media/image123.png"/><Relationship Id="rId15" Type="http://schemas.openxmlformats.org/officeDocument/2006/relationships/image" Target="../media/image111.png"/><Relationship Id="rId23" Type="http://schemas.openxmlformats.org/officeDocument/2006/relationships/image" Target="../media/image134.png"/><Relationship Id="rId28" Type="http://schemas.openxmlformats.org/officeDocument/2006/relationships/image" Target="../media/image118.png"/><Relationship Id="rId10" Type="http://schemas.openxmlformats.org/officeDocument/2006/relationships/image" Target="../media/image108.png"/><Relationship Id="rId19" Type="http://schemas.openxmlformats.org/officeDocument/2006/relationships/image" Target="../media/image131.png"/><Relationship Id="rId31" Type="http://schemas.openxmlformats.org/officeDocument/2006/relationships/image" Target="../media/image138.png"/><Relationship Id="rId4" Type="http://schemas.openxmlformats.org/officeDocument/2006/relationships/image" Target="../media/image122.png"/><Relationship Id="rId9" Type="http://schemas.openxmlformats.org/officeDocument/2006/relationships/image" Target="../media/image124.png"/><Relationship Id="rId14" Type="http://schemas.openxmlformats.org/officeDocument/2006/relationships/image" Target="../media/image127.png"/><Relationship Id="rId22" Type="http://schemas.openxmlformats.org/officeDocument/2006/relationships/image" Target="../media/image133.png"/><Relationship Id="rId27" Type="http://schemas.openxmlformats.org/officeDocument/2006/relationships/image" Target="../media/image136.png"/><Relationship Id="rId30" Type="http://schemas.openxmlformats.org/officeDocument/2006/relationships/image" Target="../media/image1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 smtClean="0"/>
              <a:t>Rearranging Explosions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1763" y="3509963"/>
            <a:ext cx="5868473" cy="1655762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Can you fill in the </a:t>
            </a:r>
            <a:r>
              <a:rPr lang="en-GB" sz="2800" i="1" dirty="0" smtClean="0"/>
              <a:t>blanks moving towards the centre?</a:t>
            </a:r>
            <a:endParaRPr lang="en-GB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893028" y="1100430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028" y="1100430"/>
                <a:ext cx="486032" cy="440505"/>
              </a:xfrm>
              <a:prstGeom prst="rect">
                <a:avLst/>
              </a:prstGeom>
              <a:blipFill rotWithShape="0">
                <a:blip r:embed="rId2"/>
                <a:stretch>
                  <a:fillRect r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03058" y="1347987"/>
                <a:ext cx="486032" cy="44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058" y="1347987"/>
                <a:ext cx="486032" cy="4405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23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86157" y="3174042"/>
            <a:ext cx="961989" cy="26525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79827" y="1338649"/>
                <a:ext cx="21973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27" y="1338649"/>
                <a:ext cx="219737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473514" y="4490373"/>
                <a:ext cx="25380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=39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514" y="4490373"/>
                <a:ext cx="2538074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71228" y="1326293"/>
                <a:ext cx="22150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228" y="1326293"/>
                <a:ext cx="221504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=248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635041" y="4149596"/>
                <a:ext cx="22332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041" y="4149596"/>
                <a:ext cx="2233249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65928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632720" y="5572467"/>
                <a:ext cx="265829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9+3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×5=4×6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20" y="5572467"/>
                <a:ext cx="265829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21−1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7290" y="24714"/>
                <a:ext cx="23662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×5=21−1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290" y="24714"/>
                <a:ext cx="2366224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×5+1=21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1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0273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893028" y="1100430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028" y="1100430"/>
                <a:ext cx="486032" cy="440505"/>
              </a:xfrm>
              <a:prstGeom prst="rect">
                <a:avLst/>
              </a:prstGeom>
              <a:blipFill rotWithShape="0">
                <a:blip r:embed="rId2"/>
                <a:stretch>
                  <a:fillRect r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79595" y="525681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595" y="525681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572235" y="19200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35" y="192001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03058" y="1347987"/>
                <a:ext cx="486032" cy="44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058" y="1347987"/>
                <a:ext cx="486032" cy="44050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23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75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86157" y="3174042"/>
            <a:ext cx="961989" cy="26525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5285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52857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79827" y="1338649"/>
                <a:ext cx="21973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39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827" y="1338649"/>
                <a:ext cx="2197374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81347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347" y="1507525"/>
                <a:ext cx="214274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−12=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473514" y="4490373"/>
                <a:ext cx="25380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=39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514" y="4490373"/>
                <a:ext cx="2538074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71228" y="1326293"/>
                <a:ext cx="22150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rad>
                        <m:rad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248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228" y="1326293"/>
                <a:ext cx="2215044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248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248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=248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635041" y="4149596"/>
                <a:ext cx="22332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×6−9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041" y="4149596"/>
                <a:ext cx="2233249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65928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×5=4×6−9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659287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632720" y="5572467"/>
                <a:ext cx="265829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9+3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×5=4×6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20" y="5572467"/>
                <a:ext cx="2658299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21−1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07290" y="24714"/>
                <a:ext cx="23662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×5=21−1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290" y="24714"/>
                <a:ext cx="2366224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×5+1=21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×5=10×3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9+3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1</a:t>
            </a:r>
            <a:endParaRPr lang="en-GB" sz="2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2866178" y="422882"/>
            <a:ext cx="132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40727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3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2149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49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979757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1" y="2652584"/>
                <a:ext cx="182764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1" y="2652584"/>
                <a:ext cx="182764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180845" y="1326293"/>
                <a:ext cx="1914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845" y="1326293"/>
                <a:ext cx="1914262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𝑎𝑦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46591" y="4068876"/>
                <a:ext cx="23805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591" y="4068876"/>
                <a:ext cx="2380529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20104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i="1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069" y="128010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2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3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2149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49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18715" y="5194878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715" y="5194878"/>
                <a:ext cx="486032" cy="4405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03058" y="1363916"/>
                <a:ext cx="486032" cy="44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058" y="1363916"/>
                <a:ext cx="486032" cy="44050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225113"/>
            <a:ext cx="979757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dirty="0" smtClean="0">
                    <a:solidFill>
                      <a:srgbClr val="0070C0"/>
                    </a:solidFill>
                  </a:rPr>
                  <a:t>3</a:t>
                </a: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t="-8197" r="-7595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1" y="2652584"/>
                <a:ext cx="182764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1" y="2652584"/>
                <a:ext cx="1827645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180845" y="1326293"/>
                <a:ext cx="1914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845" y="1326293"/>
                <a:ext cx="1914262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𝑎𝑦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446591" y="4068876"/>
                <a:ext cx="23805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7(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591" y="4068876"/>
                <a:ext cx="2380529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010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01049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+2=3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37069" y="128010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2</a:t>
            </a:r>
            <a:endParaRPr lang="en-GB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833226" y="422882"/>
            <a:ext cx="132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10255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109646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2911972" y="1106040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972" y="1106040"/>
                <a:ext cx="486032" cy="44050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8081319" y="4092921"/>
                <a:ext cx="580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19" y="4092921"/>
                <a:ext cx="58076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/>
              <p:cNvSpPr txBox="1"/>
              <p:nvPr/>
            </p:nvSpPr>
            <p:spPr>
              <a:xfrm>
                <a:off x="7601988" y="568061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988" y="5680619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23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53720" y="1338649"/>
                <a:ext cx="2123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720" y="1338649"/>
                <a:ext cx="2123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18054" y="2652584"/>
            <a:ext cx="238332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7+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83770" y="1326293"/>
                <a:ext cx="21692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770" y="1326293"/>
                <a:ext cx="2169268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1917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89498" y="4075986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826346" y="4149596"/>
            <a:ext cx="204194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36687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812621" y="5572467"/>
            <a:ext cx="2478398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7901574" y="5655276"/>
                <a:ext cx="29632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74" y="5655276"/>
                <a:ext cx="2963247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292428" y="2945725"/>
                <a:ext cx="25725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28" y="2945725"/>
                <a:ext cx="2572504" cy="1281585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3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57395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109646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2911972" y="1106040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972" y="1106040"/>
                <a:ext cx="486032" cy="44050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0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9478335" y="22805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335" y="228057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7989480" y="1293485"/>
            <a:ext cx="10098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63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6067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606797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8081319" y="4092921"/>
                <a:ext cx="580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19" y="4092921"/>
                <a:ext cx="580769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/>
              <p:cNvSpPr txBox="1"/>
              <p:nvPr/>
            </p:nvSpPr>
            <p:spPr>
              <a:xfrm>
                <a:off x="7601988" y="568061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988" y="5680619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23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53720" y="1338649"/>
                <a:ext cx="2123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720" y="1338649"/>
                <a:ext cx="2123481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−7=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=7+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7+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83770" y="1326293"/>
                <a:ext cx="216926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770" y="1326293"/>
                <a:ext cx="2169268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1917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19178"/>
                <a:ext cx="2891481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9498" y="4075986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8" y="4075986"/>
                <a:ext cx="2724654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826346" y="4149596"/>
                <a:ext cx="204194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346" y="4149596"/>
                <a:ext cx="2041944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3668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366876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812621" y="5572467"/>
                <a:ext cx="24783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21" y="5572467"/>
                <a:ext cx="2478398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7901574" y="5655276"/>
                <a:ext cx="29632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74" y="5655276"/>
                <a:ext cx="2963247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292428" y="2945725"/>
                <a:ext cx="25725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428" y="2945725"/>
                <a:ext cx="2572504" cy="1281585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3</a:t>
            </a:r>
            <a:endParaRPr lang="en-GB" sz="2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2833226" y="422882"/>
            <a:ext cx="132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554872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 flipV="1">
            <a:off x="1276099" y="4312052"/>
            <a:ext cx="122545" cy="103204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772926" y="1243822"/>
            <a:ext cx="145459" cy="106757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46518" y="2826922"/>
            <a:ext cx="542565" cy="86738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743513" y="5061354"/>
            <a:ext cx="27093" cy="8834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644718" y="6256965"/>
            <a:ext cx="1280005" cy="813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41877" y="1623138"/>
            <a:ext cx="1113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Factorise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/>
              <p:cNvSpPr txBox="1"/>
              <p:nvPr/>
            </p:nvSpPr>
            <p:spPr>
              <a:xfrm>
                <a:off x="8024817" y="1392318"/>
                <a:ext cx="486032" cy="44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17" y="1392318"/>
                <a:ext cx="486032" cy="44050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/>
              <p:cNvSpPr txBox="1"/>
              <p:nvPr/>
            </p:nvSpPr>
            <p:spPr>
              <a:xfrm>
                <a:off x="10196798" y="231139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798" y="2311398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37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3424373" y="4741278"/>
            <a:ext cx="311217" cy="1191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8081319" y="4092921"/>
                <a:ext cx="11662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(3−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19" y="4092921"/>
                <a:ext cx="1166285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/>
          <p:cNvSpPr txBox="1"/>
          <p:nvPr/>
        </p:nvSpPr>
        <p:spPr>
          <a:xfrm>
            <a:off x="7218420" y="5690389"/>
            <a:ext cx="109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rgbClr val="0070C0"/>
                </a:solidFill>
              </a:rPr>
              <a:t>Factorise</a:t>
            </a:r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01586" y="1338649"/>
                <a:ext cx="21756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586" y="1338649"/>
                <a:ext cx="217561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02612" y="2652584"/>
            <a:ext cx="239877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481981" y="4490373"/>
                <a:ext cx="261940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1" y="4490373"/>
                <a:ext cx="2619402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8" y="1326293"/>
                <a:ext cx="19620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8" y="1326293"/>
                <a:ext cx="1962019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342101" y="517266"/>
            <a:ext cx="249762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669433" y="1949825"/>
            <a:ext cx="263766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84939" y="3383703"/>
            <a:ext cx="26371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822946" y="4149596"/>
                <a:ext cx="20453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946" y="4149596"/>
                <a:ext cx="204534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784779" y="5655275"/>
                <a:ext cx="250936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79" y="5655275"/>
                <a:ext cx="2509361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1824896" y="5690389"/>
            <a:ext cx="252643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51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516157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Cloud 67"/>
          <p:cNvSpPr/>
          <p:nvPr/>
        </p:nvSpPr>
        <p:spPr>
          <a:xfrm>
            <a:off x="2589788" y="3694310"/>
            <a:ext cx="2389459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4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" name="Cloud 70"/>
              <p:cNvSpPr/>
              <p:nvPr/>
            </p:nvSpPr>
            <p:spPr>
              <a:xfrm>
                <a:off x="84940" y="4771563"/>
                <a:ext cx="26425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𝑦𝑚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40" y="4771563"/>
                <a:ext cx="2642581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923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 flipV="1">
            <a:off x="1276099" y="4312052"/>
            <a:ext cx="122545" cy="103204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772926" y="1243822"/>
            <a:ext cx="145459" cy="106757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46518" y="2826922"/>
            <a:ext cx="542565" cy="86738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743513" y="5061354"/>
            <a:ext cx="27093" cy="8834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644718" y="6256965"/>
            <a:ext cx="1280005" cy="813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2587971" y="1132710"/>
                <a:ext cx="12634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971" y="1132710"/>
                <a:ext cx="1263481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841877" y="1623138"/>
            <a:ext cx="1113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Factorise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134984" y="303161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984" y="3031619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4632204" y="5225588"/>
                <a:ext cx="11756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204" y="5225588"/>
                <a:ext cx="117564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3997599" y="6414370"/>
            <a:ext cx="110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rgbClr val="FF0000"/>
                </a:solidFill>
              </a:rPr>
              <a:t>Factorise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67650" y="192001"/>
            <a:ext cx="89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0629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/>
              <p:cNvSpPr txBox="1"/>
              <p:nvPr/>
            </p:nvSpPr>
            <p:spPr>
              <a:xfrm>
                <a:off x="8024817" y="1392318"/>
                <a:ext cx="486032" cy="440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17" y="1392318"/>
                <a:ext cx="486032" cy="44050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/>
              <p:cNvSpPr txBox="1"/>
              <p:nvPr/>
            </p:nvSpPr>
            <p:spPr>
              <a:xfrm>
                <a:off x="10196798" y="231139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798" y="2311398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37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3424373" y="4741278"/>
            <a:ext cx="311217" cy="11914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/>
              <p:cNvSpPr txBox="1"/>
              <p:nvPr/>
            </p:nvSpPr>
            <p:spPr>
              <a:xfrm>
                <a:off x="2948103" y="5103797"/>
                <a:ext cx="6798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𝑚𝑝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103" y="5103797"/>
                <a:ext cx="679855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8081319" y="4092921"/>
                <a:ext cx="11662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(3−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19" y="4092921"/>
                <a:ext cx="1166285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/>
          <p:cNvSpPr txBox="1"/>
          <p:nvPr/>
        </p:nvSpPr>
        <p:spPr>
          <a:xfrm>
            <a:off x="7218420" y="5690389"/>
            <a:ext cx="109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GB" dirty="0" smtClean="0">
                <a:solidFill>
                  <a:srgbClr val="0070C0"/>
                </a:solidFill>
              </a:rPr>
              <a:t>Factorise</a:t>
            </a:r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is the subject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01586" y="1338649"/>
                <a:ext cx="21756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586" y="1338649"/>
                <a:ext cx="2175615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02612" y="2652584"/>
                <a:ext cx="239877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612" y="2652584"/>
                <a:ext cx="2398772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481981" y="4490373"/>
                <a:ext cx="261940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1" y="4490373"/>
                <a:ext cx="2619402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8" y="1326293"/>
                <a:ext cx="19620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8" y="1326293"/>
                <a:ext cx="1962019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342101" y="517266"/>
                <a:ext cx="24976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01" y="517266"/>
                <a:ext cx="249762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669433" y="1949825"/>
                <a:ext cx="263766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33" y="1949825"/>
                <a:ext cx="2637666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4939" y="3383703"/>
                <a:ext cx="26371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9" y="3383703"/>
                <a:ext cx="2637115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822946" y="4149596"/>
                <a:ext cx="20453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946" y="4149596"/>
                <a:ext cx="2045343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784779" y="5655275"/>
                <a:ext cx="250936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79" y="5655275"/>
                <a:ext cx="2509361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824896" y="5690389"/>
                <a:ext cx="25264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896" y="5690389"/>
                <a:ext cx="2526433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330" y="110290"/>
                <a:ext cx="1898822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(3−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51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516157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589788" y="3694310"/>
                <a:ext cx="2389459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𝑛𝑚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788" y="3694310"/>
                <a:ext cx="2389459" cy="1281585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Rearranging Explosions 4</a:t>
            </a:r>
            <a:endParaRPr lang="en-GB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833226" y="422882"/>
            <a:ext cx="132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Answers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" name="Cloud 70"/>
              <p:cNvSpPr/>
              <p:nvPr/>
            </p:nvSpPr>
            <p:spPr>
              <a:xfrm>
                <a:off x="84940" y="4771563"/>
                <a:ext cx="26425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𝑥𝑚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𝑦𝑚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40" y="4771563"/>
                <a:ext cx="2642581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/>
              <p:cNvSpPr txBox="1"/>
              <p:nvPr/>
            </p:nvSpPr>
            <p:spPr>
              <a:xfrm>
                <a:off x="628569" y="4468393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𝑦𝑚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69" y="4468393"/>
                <a:ext cx="486032" cy="369332"/>
              </a:xfrm>
              <a:prstGeom prst="rect">
                <a:avLst/>
              </a:prstGeom>
              <a:blipFill rotWithShape="0">
                <a:blip r:embed="rId31"/>
                <a:stretch>
                  <a:fillRect r="-3750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5815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1102478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Rearranging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992653" cy="2141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Rearranging Explosions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586</Words>
  <Application>Microsoft Office PowerPoint</Application>
  <PresentationFormat>Widescreen</PresentationFormat>
  <Paragraphs>211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Rearranging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Louise Lutwyche</cp:lastModifiedBy>
  <cp:revision>23</cp:revision>
  <dcterms:created xsi:type="dcterms:W3CDTF">2016-11-17T16:56:12Z</dcterms:created>
  <dcterms:modified xsi:type="dcterms:W3CDTF">2016-11-22T21:04:19Z</dcterms:modified>
</cp:coreProperties>
</file>