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5" r:id="rId9"/>
    <p:sldId id="267" r:id="rId10"/>
    <p:sldId id="264" r:id="rId11"/>
    <p:sldId id="268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6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07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734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23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81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19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84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90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250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70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81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1EA0E-02AE-46CC-B0D4-E1896FE0B192}" type="datetimeFigureOut">
              <a:rPr lang="en-GB" smtClean="0"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FBF58-CD4B-416E-AACD-7503DC70B4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94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26" Type="http://schemas.openxmlformats.org/officeDocument/2006/relationships/image" Target="../media/image34.png"/><Relationship Id="rId3" Type="http://schemas.openxmlformats.org/officeDocument/2006/relationships/image" Target="../media/image2.png"/><Relationship Id="rId21" Type="http://schemas.openxmlformats.org/officeDocument/2006/relationships/image" Target="../media/image29.png"/><Relationship Id="rId34" Type="http://schemas.openxmlformats.org/officeDocument/2006/relationships/image" Target="../media/image36.png"/><Relationship Id="rId7" Type="http://schemas.openxmlformats.org/officeDocument/2006/relationships/image" Target="../media/image20.png"/><Relationship Id="rId12" Type="http://schemas.openxmlformats.org/officeDocument/2006/relationships/image" Target="../media/image7.png"/><Relationship Id="rId17" Type="http://schemas.openxmlformats.org/officeDocument/2006/relationships/image" Target="../media/image26.png"/><Relationship Id="rId25" Type="http://schemas.openxmlformats.org/officeDocument/2006/relationships/image" Target="../media/image33.png"/><Relationship Id="rId33" Type="http://schemas.openxmlformats.org/officeDocument/2006/relationships/image" Target="../media/image35.png"/><Relationship Id="rId2" Type="http://schemas.openxmlformats.org/officeDocument/2006/relationships/image" Target="../media/image1.png"/><Relationship Id="rId16" Type="http://schemas.openxmlformats.org/officeDocument/2006/relationships/image" Target="../media/image25.png"/><Relationship Id="rId20" Type="http://schemas.openxmlformats.org/officeDocument/2006/relationships/image" Target="../media/image28.png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24" Type="http://schemas.openxmlformats.org/officeDocument/2006/relationships/image" Target="../media/image32.png"/><Relationship Id="rId32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24.png"/><Relationship Id="rId23" Type="http://schemas.openxmlformats.org/officeDocument/2006/relationships/image" Target="../media/image31.png"/><Relationship Id="rId28" Type="http://schemas.openxmlformats.org/officeDocument/2006/relationships/image" Target="../media/image12.png"/><Relationship Id="rId36" Type="http://schemas.openxmlformats.org/officeDocument/2006/relationships/image" Target="../media/image18.png"/><Relationship Id="rId10" Type="http://schemas.openxmlformats.org/officeDocument/2006/relationships/image" Target="../media/image23.png"/><Relationship Id="rId19" Type="http://schemas.openxmlformats.org/officeDocument/2006/relationships/image" Target="../media/image27.png"/><Relationship Id="rId31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9.png"/><Relationship Id="rId22" Type="http://schemas.openxmlformats.org/officeDocument/2006/relationships/image" Target="../media/image30.png"/><Relationship Id="rId27" Type="http://schemas.openxmlformats.org/officeDocument/2006/relationships/image" Target="../media/image11.png"/><Relationship Id="rId30" Type="http://schemas.openxmlformats.org/officeDocument/2006/relationships/image" Target="../media/image14.png"/><Relationship Id="rId35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12" Type="http://schemas.openxmlformats.org/officeDocument/2006/relationships/image" Target="../media/image48.png"/><Relationship Id="rId25" Type="http://schemas.openxmlformats.org/officeDocument/2006/relationships/image" Target="../media/image61.png"/><Relationship Id="rId33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23" Type="http://schemas.openxmlformats.org/officeDocument/2006/relationships/image" Target="../media/image59.png"/><Relationship Id="rId36" Type="http://schemas.openxmlformats.org/officeDocument/2006/relationships/image" Target="../media/image72.png"/><Relationship Id="rId31" Type="http://schemas.openxmlformats.org/officeDocument/2006/relationships/image" Target="../media/image67.png"/><Relationship Id="rId30" Type="http://schemas.openxmlformats.org/officeDocument/2006/relationships/image" Target="../media/image6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390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2" Type="http://schemas.openxmlformats.org/officeDocument/2006/relationships/image" Target="../media/image39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21" Type="http://schemas.openxmlformats.org/officeDocument/2006/relationships/image" Target="../media/image80.png"/><Relationship Id="rId7" Type="http://schemas.openxmlformats.org/officeDocument/2006/relationships/image" Target="../media/image78.png"/><Relationship Id="rId25" Type="http://schemas.openxmlformats.org/officeDocument/2006/relationships/image" Target="../media/image84.png"/><Relationship Id="rId2" Type="http://schemas.openxmlformats.org/officeDocument/2006/relationships/image" Target="../media/image73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24" Type="http://schemas.openxmlformats.org/officeDocument/2006/relationships/image" Target="../media/image83.png"/><Relationship Id="rId5" Type="http://schemas.openxmlformats.org/officeDocument/2006/relationships/image" Target="../media/image76.png"/><Relationship Id="rId23" Type="http://schemas.openxmlformats.org/officeDocument/2006/relationships/image" Target="../media/image82.png"/><Relationship Id="rId4" Type="http://schemas.openxmlformats.org/officeDocument/2006/relationships/image" Target="../media/image75.png"/><Relationship Id="rId22" Type="http://schemas.openxmlformats.org/officeDocument/2006/relationships/image" Target="../media/image8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79.png"/><Relationship Id="rId26" Type="http://schemas.openxmlformats.org/officeDocument/2006/relationships/image" Target="../media/image98.png"/><Relationship Id="rId3" Type="http://schemas.openxmlformats.org/officeDocument/2006/relationships/image" Target="../media/image74.png"/><Relationship Id="rId21" Type="http://schemas.openxmlformats.org/officeDocument/2006/relationships/image" Target="../media/image93.png"/><Relationship Id="rId34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78.png"/><Relationship Id="rId25" Type="http://schemas.openxmlformats.org/officeDocument/2006/relationships/image" Target="../media/image97.png"/><Relationship Id="rId33" Type="http://schemas.openxmlformats.org/officeDocument/2006/relationships/image" Target="../media/image81.png"/><Relationship Id="rId38" Type="http://schemas.openxmlformats.org/officeDocument/2006/relationships/image" Target="../media/image84.png"/><Relationship Id="rId2" Type="http://schemas.openxmlformats.org/officeDocument/2006/relationships/image" Target="../media/image73.png"/><Relationship Id="rId20" Type="http://schemas.openxmlformats.org/officeDocument/2006/relationships/image" Target="../media/image91.png"/><Relationship Id="rId29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77.png"/><Relationship Id="rId24" Type="http://schemas.openxmlformats.org/officeDocument/2006/relationships/image" Target="../media/image96.png"/><Relationship Id="rId32" Type="http://schemas.openxmlformats.org/officeDocument/2006/relationships/image" Target="../media/image80.png"/><Relationship Id="rId37" Type="http://schemas.openxmlformats.org/officeDocument/2006/relationships/image" Target="../media/image83.png"/><Relationship Id="rId5" Type="http://schemas.openxmlformats.org/officeDocument/2006/relationships/image" Target="../media/image76.png"/><Relationship Id="rId15" Type="http://schemas.openxmlformats.org/officeDocument/2006/relationships/image" Target="../media/image92.png"/><Relationship Id="rId23" Type="http://schemas.openxmlformats.org/officeDocument/2006/relationships/image" Target="../media/image95.png"/><Relationship Id="rId28" Type="http://schemas.openxmlformats.org/officeDocument/2006/relationships/image" Target="../media/image100.png"/><Relationship Id="rId36" Type="http://schemas.openxmlformats.org/officeDocument/2006/relationships/image" Target="../media/image105.png"/><Relationship Id="rId10" Type="http://schemas.openxmlformats.org/officeDocument/2006/relationships/image" Target="../media/image89.png"/><Relationship Id="rId31" Type="http://schemas.openxmlformats.org/officeDocument/2006/relationships/image" Target="../media/image103.png"/><Relationship Id="rId4" Type="http://schemas.openxmlformats.org/officeDocument/2006/relationships/image" Target="../media/image75.png"/><Relationship Id="rId9" Type="http://schemas.openxmlformats.org/officeDocument/2006/relationships/image" Target="../media/image88.png"/><Relationship Id="rId14" Type="http://schemas.openxmlformats.org/officeDocument/2006/relationships/image" Target="../media/image90.png"/><Relationship Id="rId22" Type="http://schemas.openxmlformats.org/officeDocument/2006/relationships/image" Target="../media/image94.png"/><Relationship Id="rId27" Type="http://schemas.openxmlformats.org/officeDocument/2006/relationships/image" Target="../media/image99.png"/><Relationship Id="rId30" Type="http://schemas.openxmlformats.org/officeDocument/2006/relationships/image" Target="../media/image102.png"/><Relationship Id="rId35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26" Type="http://schemas.openxmlformats.org/officeDocument/2006/relationships/image" Target="../media/image133.png"/><Relationship Id="rId3" Type="http://schemas.openxmlformats.org/officeDocument/2006/relationships/image" Target="../media/image112.png"/><Relationship Id="rId21" Type="http://schemas.openxmlformats.org/officeDocument/2006/relationships/image" Target="../media/image106.png"/><Relationship Id="rId34" Type="http://schemas.openxmlformats.org/officeDocument/2006/relationships/image" Target="../media/image109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5" Type="http://schemas.openxmlformats.org/officeDocument/2006/relationships/image" Target="../media/image107.png"/><Relationship Id="rId33" Type="http://schemas.openxmlformats.org/officeDocument/2006/relationships/image" Target="../media/image139.png"/><Relationship Id="rId2" Type="http://schemas.openxmlformats.org/officeDocument/2006/relationships/image" Target="../media/image111.png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29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24" Type="http://schemas.openxmlformats.org/officeDocument/2006/relationships/image" Target="../media/image132.png"/><Relationship Id="rId32" Type="http://schemas.openxmlformats.org/officeDocument/2006/relationships/image" Target="../media/image138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23" Type="http://schemas.openxmlformats.org/officeDocument/2006/relationships/image" Target="../media/image131.png"/><Relationship Id="rId28" Type="http://schemas.openxmlformats.org/officeDocument/2006/relationships/image" Target="../media/image135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31" Type="http://schemas.openxmlformats.org/officeDocument/2006/relationships/image" Target="../media/image108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Relationship Id="rId22" Type="http://schemas.openxmlformats.org/officeDocument/2006/relationships/image" Target="../media/image130.png"/><Relationship Id="rId27" Type="http://schemas.openxmlformats.org/officeDocument/2006/relationships/image" Target="../media/image134.png"/><Relationship Id="rId30" Type="http://schemas.openxmlformats.org/officeDocument/2006/relationships/image" Target="../media/image137.png"/><Relationship Id="rId35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0.png"/><Relationship Id="rId13" Type="http://schemas.openxmlformats.org/officeDocument/2006/relationships/image" Target="../media/image840.png"/><Relationship Id="rId18" Type="http://schemas.openxmlformats.org/officeDocument/2006/relationships/image" Target="../media/image890.png"/><Relationship Id="rId26" Type="http://schemas.openxmlformats.org/officeDocument/2006/relationships/image" Target="../media/image970.png"/><Relationship Id="rId3" Type="http://schemas.openxmlformats.org/officeDocument/2006/relationships/image" Target="../media/image740.png"/><Relationship Id="rId21" Type="http://schemas.openxmlformats.org/officeDocument/2006/relationships/image" Target="../media/image920.png"/><Relationship Id="rId34" Type="http://schemas.openxmlformats.org/officeDocument/2006/relationships/image" Target="../media/image1050.png"/><Relationship Id="rId7" Type="http://schemas.openxmlformats.org/officeDocument/2006/relationships/image" Target="../media/image780.png"/><Relationship Id="rId12" Type="http://schemas.openxmlformats.org/officeDocument/2006/relationships/image" Target="../media/image830.png"/><Relationship Id="rId17" Type="http://schemas.openxmlformats.org/officeDocument/2006/relationships/image" Target="../media/image880.png"/><Relationship Id="rId25" Type="http://schemas.openxmlformats.org/officeDocument/2006/relationships/image" Target="../media/image960.png"/><Relationship Id="rId33" Type="http://schemas.openxmlformats.org/officeDocument/2006/relationships/image" Target="../media/image1040.png"/><Relationship Id="rId38" Type="http://schemas.openxmlformats.org/officeDocument/2006/relationships/image" Target="../media/image1090.png"/><Relationship Id="rId2" Type="http://schemas.openxmlformats.org/officeDocument/2006/relationships/image" Target="../media/image730.png"/><Relationship Id="rId16" Type="http://schemas.openxmlformats.org/officeDocument/2006/relationships/image" Target="../media/image870.png"/><Relationship Id="rId20" Type="http://schemas.openxmlformats.org/officeDocument/2006/relationships/image" Target="../media/image910.png"/><Relationship Id="rId29" Type="http://schemas.openxmlformats.org/officeDocument/2006/relationships/image" Target="../media/image10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0.png"/><Relationship Id="rId11" Type="http://schemas.openxmlformats.org/officeDocument/2006/relationships/image" Target="../media/image820.png"/><Relationship Id="rId24" Type="http://schemas.openxmlformats.org/officeDocument/2006/relationships/image" Target="../media/image950.png"/><Relationship Id="rId32" Type="http://schemas.openxmlformats.org/officeDocument/2006/relationships/image" Target="../media/image1030.png"/><Relationship Id="rId37" Type="http://schemas.openxmlformats.org/officeDocument/2006/relationships/image" Target="../media/image1080.png"/><Relationship Id="rId5" Type="http://schemas.openxmlformats.org/officeDocument/2006/relationships/image" Target="../media/image760.png"/><Relationship Id="rId15" Type="http://schemas.openxmlformats.org/officeDocument/2006/relationships/image" Target="../media/image860.png"/><Relationship Id="rId23" Type="http://schemas.openxmlformats.org/officeDocument/2006/relationships/image" Target="../media/image940.png"/><Relationship Id="rId28" Type="http://schemas.openxmlformats.org/officeDocument/2006/relationships/image" Target="../media/image990.png"/><Relationship Id="rId36" Type="http://schemas.openxmlformats.org/officeDocument/2006/relationships/image" Target="../media/image1070.png"/><Relationship Id="rId10" Type="http://schemas.openxmlformats.org/officeDocument/2006/relationships/image" Target="../media/image810.png"/><Relationship Id="rId19" Type="http://schemas.openxmlformats.org/officeDocument/2006/relationships/image" Target="../media/image900.png"/><Relationship Id="rId31" Type="http://schemas.openxmlformats.org/officeDocument/2006/relationships/image" Target="../media/image1020.png"/><Relationship Id="rId4" Type="http://schemas.openxmlformats.org/officeDocument/2006/relationships/image" Target="../media/image750.png"/><Relationship Id="rId9" Type="http://schemas.openxmlformats.org/officeDocument/2006/relationships/image" Target="../media/image800.png"/><Relationship Id="rId14" Type="http://schemas.openxmlformats.org/officeDocument/2006/relationships/image" Target="../media/image850.png"/><Relationship Id="rId22" Type="http://schemas.openxmlformats.org/officeDocument/2006/relationships/image" Target="../media/image930.png"/><Relationship Id="rId27" Type="http://schemas.openxmlformats.org/officeDocument/2006/relationships/image" Target="../media/image980.png"/><Relationship Id="rId30" Type="http://schemas.openxmlformats.org/officeDocument/2006/relationships/image" Target="../media/image1010.png"/><Relationship Id="rId35" Type="http://schemas.openxmlformats.org/officeDocument/2006/relationships/image" Target="../media/image10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 smtClean="0"/>
              <a:t>Exploding Equations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 dirty="0" smtClean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38197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84424" y="186149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424" y="1861497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88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+5=9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+9=25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rad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2(</m:t>
                                  </m:r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+5)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1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12767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5581135" y="1543370"/>
            <a:ext cx="873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78335" y="228057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335" y="228057"/>
                <a:ext cx="486032" cy="44050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88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072783" y="4817958"/>
            <a:ext cx="87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Square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09064" y="4043072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064" y="4043072"/>
                <a:ext cx="486032" cy="44050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blipFill rotWithShape="0">
                <a:blip r:embed="rId17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+1=13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+8=20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−3=5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−3)=15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4900" y="4023031"/>
                <a:ext cx="302290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3(2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0" y="4023031"/>
                <a:ext cx="3022904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+5=9</m:t>
                      </m:r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+9=25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rad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rad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2(</m:t>
                                  </m:r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+5)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916408" y="466883"/>
            <a:ext cx="1651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1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9276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7973523" y="1336703"/>
            <a:ext cx="8600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268933" y="3969264"/>
                <a:ext cx="62972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8933" y="3969264"/>
                <a:ext cx="629725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38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937687"/>
            <a:ext cx="40351" cy="81467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525008" y="2652584"/>
            <a:ext cx="257637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327663" y="4490373"/>
            <a:ext cx="268392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64481" y="1365140"/>
                <a:ext cx="21762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+11=16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481" y="1365140"/>
                <a:ext cx="2176207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+11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+11</m:t>
                              </m:r>
                            </m:e>
                          </m:rad>
                        </m:num>
                        <m:den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4731222" y="4149596"/>
            <a:ext cx="213706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20104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−3=2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246300" y="57666"/>
                <a:ext cx="22272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300" y="57666"/>
                <a:ext cx="2227214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9" y="388984"/>
                <a:ext cx="2456355" cy="125082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9" y="388984"/>
                <a:ext cx="2456355" cy="1250823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8" y="2930927"/>
            <a:ext cx="1938410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</a:t>
            </a:r>
            <a:r>
              <a:rPr lang="en-GB" sz="2800" b="1" smtClean="0"/>
              <a:t>Set 2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0050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556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556440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884650" y="1126821"/>
                <a:ext cx="633328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650" y="1126821"/>
                <a:ext cx="633328" cy="44050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05020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020" y="185304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5652475" y="3798766"/>
            <a:ext cx="896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Square</a:t>
            </a:r>
            <a:endParaRPr lang="en-GB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08722" y="5266030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22" y="5266030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6" y="1543370"/>
                <a:ext cx="52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6" y="1543370"/>
                <a:ext cx="52676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679048" y="19200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048" y="192001"/>
                <a:ext cx="486032" cy="369332"/>
              </a:xfrm>
              <a:prstGeom prst="rect">
                <a:avLst/>
              </a:prstGeom>
              <a:blipFill rotWithShape="0">
                <a:blip r:embed="rId9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61156" y="3607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156" y="360741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7973523" y="1336703"/>
            <a:ext cx="8600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268933" y="3969264"/>
                <a:ext cx="62972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8933" y="3969264"/>
                <a:ext cx="629725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38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937687"/>
            <a:ext cx="40351" cy="81467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2916408" y="4796294"/>
                <a:ext cx="875650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/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408" y="4796294"/>
                <a:ext cx="875650" cy="44050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908594" y="404264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8594" y="4042644"/>
                <a:ext cx="486032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32624" y="41258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624" y="4125838"/>
                <a:ext cx="486032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716224" y="570748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224" y="5707484"/>
                <a:ext cx="486032" cy="369332"/>
              </a:xfrm>
              <a:prstGeom prst="rect">
                <a:avLst/>
              </a:prstGeom>
              <a:blipFill rotWithShape="0">
                <a:blip r:embed="rId17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+3=8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525008" y="2652584"/>
                <a:ext cx="25763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8" y="2652584"/>
                <a:ext cx="2576376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327663" y="4490373"/>
                <a:ext cx="26839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+3)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7663" y="4490373"/>
                <a:ext cx="2683925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064481" y="1365140"/>
                <a:ext cx="21762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+11=16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481" y="1365140"/>
                <a:ext cx="2176207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+11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+11</m:t>
                              </m:r>
                            </m:e>
                          </m:rad>
                        </m:num>
                        <m:den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31222" y="4149596"/>
                <a:ext cx="21370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222" y="4149596"/>
                <a:ext cx="2137067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010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+7=32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01049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−3=2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246300" y="57666"/>
                <a:ext cx="22272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300" y="57666"/>
                <a:ext cx="2227214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9" y="388984"/>
                <a:ext cx="2456355" cy="125082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9" y="388984"/>
                <a:ext cx="2456355" cy="1250823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8" y="2930927"/>
                <a:ext cx="193841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930927"/>
                <a:ext cx="1938410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−5=70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TextBox 78"/>
          <p:cNvSpPr txBox="1"/>
          <p:nvPr/>
        </p:nvSpPr>
        <p:spPr>
          <a:xfrm>
            <a:off x="2916408" y="466883"/>
            <a:ext cx="1651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</a:t>
            </a:r>
            <a:r>
              <a:rPr lang="en-GB" sz="2800" b="1" smtClean="0"/>
              <a:t>Set 2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6041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44050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96782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82" y="185304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6386157" y="2392719"/>
            <a:ext cx="9493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891318" y="4051252"/>
            <a:ext cx="845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Square</a:t>
            </a:r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645028" y="2652584"/>
            <a:ext cx="245635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481979" y="4490373"/>
            <a:ext cx="26194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9557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643184" y="4149596"/>
            <a:ext cx="222510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236525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70579" y="110290"/>
                <a:ext cx="19155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+7=5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579" y="110290"/>
                <a:ext cx="1915573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8" y="388984"/>
                <a:ext cx="245635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8" y="388984"/>
                <a:ext cx="2456356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728254" y="4535560"/>
            <a:ext cx="2638625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8506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850676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6−2</m:t>
                                  </m:r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3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56924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44050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96782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82" y="185304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58712" y="5244543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712" y="5244543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4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58712" y="1591389"/>
                <a:ext cx="5090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712" y="1591389"/>
                <a:ext cx="50903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6571415" y="196815"/>
            <a:ext cx="87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1659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16592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6386157" y="2392719"/>
            <a:ext cx="9493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072783" y="4773609"/>
            <a:ext cx="875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Cube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891318" y="4051252"/>
            <a:ext cx="845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Square</a:t>
            </a:r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24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704699" y="5680869"/>
                <a:ext cx="486032" cy="44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4699" y="5680869"/>
                <a:ext cx="486032" cy="44050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−3=1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645028" y="2652584"/>
                <a:ext cx="245635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8" y="2652584"/>
                <a:ext cx="2456355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481979" y="4490373"/>
                <a:ext cx="26194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79" y="4490373"/>
                <a:ext cx="2619403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955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+3=1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95576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643184" y="4149596"/>
                <a:ext cx="222510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−3=−5</m:t>
                      </m:r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184" y="4149596"/>
                <a:ext cx="2225106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6−2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6−2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670579" y="110290"/>
                <a:ext cx="19155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+7=5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579" y="110290"/>
                <a:ext cx="1915573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8" y="388984"/>
                <a:ext cx="245635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8" y="388984"/>
                <a:ext cx="2456356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728254" y="4535560"/>
                <a:ext cx="26386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1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54" y="4535560"/>
                <a:ext cx="2638625" cy="1145059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8506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850676" cy="1145059"/>
              </a:xfrm>
              <a:prstGeom prst="cloud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6−2</m:t>
                                  </m:r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GB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3</a:t>
            </a:r>
            <a:endParaRPr lang="en-GB" sz="28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2916408" y="466883"/>
            <a:ext cx="1651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0807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67816" y="2184738"/>
            <a:ext cx="742620" cy="78191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2930927"/>
            <a:ext cx="10347" cy="120790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3937687"/>
            <a:ext cx="862308" cy="18402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473513" y="4490373"/>
                <a:ext cx="25380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4.5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513" y="4490373"/>
                <a:ext cx="2538075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207181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699308" y="646671"/>
            <a:ext cx="227043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2662" y="1998189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32822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568412" y="5572467"/>
            <a:ext cx="2722608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(10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016262" y="2832484"/>
                <a:ext cx="287568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5(10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+15)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262" y="2832484"/>
                <a:ext cx="2875686" cy="1281585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4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6085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67816" y="2184738"/>
            <a:ext cx="742620" cy="78191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67247" y="232901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247" y="2329012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897760" y="12549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760" y="1254991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46205" y="186471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1864712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29940" y="3780264"/>
                <a:ext cx="6310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940" y="3780264"/>
                <a:ext cx="63108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1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44713" y="524889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13" y="5248896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25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329699" y="5818205"/>
                <a:ext cx="6574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699" y="5818205"/>
                <a:ext cx="657414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5" y="1543370"/>
                <a:ext cx="540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5" y="1543370"/>
                <a:ext cx="540619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9446205" y="243854"/>
            <a:ext cx="90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331815" y="2392719"/>
            <a:ext cx="8372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Square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5160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51603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75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09064" y="404307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064" y="4043072"/>
                <a:ext cx="486032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/>
          <p:cNvSpPr txBox="1"/>
          <p:nvPr/>
        </p:nvSpPr>
        <p:spPr>
          <a:xfrm>
            <a:off x="8081320" y="4092921"/>
            <a:ext cx="90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Square</a:t>
            </a:r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705059" y="572348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059" y="5723487"/>
                <a:ext cx="486032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473513" y="4490373"/>
                <a:ext cx="25380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4.5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513" y="4490373"/>
                <a:ext cx="2538075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207181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+3=3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2071812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GB" sz="1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3282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+15=20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328226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568412" y="5572467"/>
                <a:ext cx="27226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5(10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+15)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12" y="5572467"/>
                <a:ext cx="2722608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+1=3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−3=2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(10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(10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697119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1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5(10</m:t>
                          </m:r>
                          <m:r>
                            <a:rPr lang="en-GB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+15)</m:t>
                          </m:r>
                        </m:num>
                        <m:den>
                          <m:r>
                            <a:rPr lang="en-GB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11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1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 – Set 4</a:t>
            </a:r>
            <a:endParaRPr lang="en-GB" sz="28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2916408" y="466883"/>
            <a:ext cx="1651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71969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01219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Equations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0864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A8D2E2F-3FA3-4FD9-8C78-F90DAF07DC84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910634"/>
              </a:xfrm>
              <a:prstGeom prst="rect">
                <a:avLst/>
              </a:prstGeom>
              <a:blipFill rotWithShape="0">
                <a:blip r:embed="rId2"/>
                <a:stretch>
                  <a:fillRect l="-2500" r="-1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8880" y="1172047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F38269A-2554-4771-BA1E-640BDDFC245B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80" y="1172047"/>
                <a:ext cx="486032" cy="910634"/>
              </a:xfrm>
              <a:prstGeom prst="rect">
                <a:avLst/>
              </a:prstGeom>
              <a:blipFill rotWithShape="0">
                <a:blip r:embed="rId3"/>
                <a:stretch>
                  <a:fillRect l="-3797" r="-12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F1B895E-6E95-41B2-9448-C7E08B811592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910634"/>
              </a:xfrm>
              <a:prstGeom prst="rect">
                <a:avLst/>
              </a:prstGeom>
              <a:blipFill rotWithShape="0">
                <a:blip r:embed="rId4"/>
                <a:stretch>
                  <a:fillRect l="-2500" r="-1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3166C5C-F21A-4B54-83CF-8381CC049797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910634"/>
              </a:xfrm>
              <a:prstGeom prst="rect">
                <a:avLst/>
              </a:prstGeom>
              <a:blipFill rotWithShape="0">
                <a:blip r:embed="rId5"/>
                <a:stretch>
                  <a:fillRect l="-3750" r="-1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0301DFC-5631-4903-8465-51F48B11A4E7}" type="mathplaceholder">
                        <a:rPr lang="en-GB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910634"/>
              </a:xfrm>
              <a:prstGeom prst="rect">
                <a:avLst/>
              </a:prstGeom>
              <a:blipFill rotWithShape="0">
                <a:blip r:embed="rId6"/>
                <a:stretch>
                  <a:fillRect l="-2500" r="-1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35722" y="5277276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3551C2F-9A38-4D79-A3C8-1AC3C17C8F22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22" y="5277276"/>
                <a:ext cx="486032" cy="910634"/>
              </a:xfrm>
              <a:prstGeom prst="rect">
                <a:avLst/>
              </a:prstGeom>
              <a:blipFill rotWithShape="0">
                <a:blip r:embed="rId7"/>
                <a:stretch>
                  <a:fillRect l="-2500" r="-1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1815CC4-76FE-412A-9638-157CC5648B4C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910634"/>
              </a:xfrm>
              <a:prstGeom prst="rect">
                <a:avLst/>
              </a:prstGeom>
              <a:blipFill rotWithShape="0">
                <a:blip r:embed="rId8"/>
                <a:stretch>
                  <a:fillRect l="-2500" r="-1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5" y="1543370"/>
                <a:ext cx="873211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8F35D42-4EA5-4F0D-AA99-98031092FD2C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5" y="1543370"/>
                <a:ext cx="873211" cy="910634"/>
              </a:xfrm>
              <a:prstGeom prst="rect">
                <a:avLst/>
              </a:prstGeom>
              <a:blipFill rotWithShape="0">
                <a:blip r:embed="rId9"/>
                <a:stretch>
                  <a:fillRect l="-2098" r="-223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4DEDEBC-7A51-45B7-8088-6F1A0BC35ABF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910634"/>
              </a:xfrm>
              <a:prstGeom prst="rect">
                <a:avLst/>
              </a:prstGeom>
              <a:blipFill rotWithShape="0">
                <a:blip r:embed="rId10"/>
                <a:stretch>
                  <a:fillRect l="-2500" r="-1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78335" y="228057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F4FE83D-1D14-4212-817A-170FCEBEF203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335" y="228057"/>
                <a:ext cx="486032" cy="910634"/>
              </a:xfrm>
              <a:prstGeom prst="rect">
                <a:avLst/>
              </a:prstGeom>
              <a:blipFill rotWithShape="0">
                <a:blip r:embed="rId11"/>
                <a:stretch>
                  <a:fillRect l="-3750" r="-1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910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8A9B343-38BD-4718-A2B3-49470E398A60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910634"/>
              </a:xfrm>
              <a:prstGeom prst="rect">
                <a:avLst/>
              </a:prstGeom>
              <a:blipFill rotWithShape="0">
                <a:blip r:embed="rId12"/>
                <a:stretch>
                  <a:fillRect l="-3750" r="-1187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910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05151E8-170E-42E2-9468-C2FE44D2FD8C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910634"/>
              </a:xfrm>
              <a:prstGeom prst="rect">
                <a:avLst/>
              </a:prstGeom>
              <a:blipFill rotWithShape="0">
                <a:blip r:embed="rId13"/>
                <a:stretch>
                  <a:fillRect l="-2500" r="-1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910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F48A1D7-C25E-48A6-8B8F-D6D2FCB6CA07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910634"/>
              </a:xfrm>
              <a:prstGeom prst="rect">
                <a:avLst/>
              </a:prstGeom>
              <a:blipFill rotWithShape="0">
                <a:blip r:embed="rId14"/>
                <a:stretch>
                  <a:fillRect l="-2500" r="-1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910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461A45B-FBB7-42F7-BA15-12D9768DBA2A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910634"/>
              </a:xfrm>
              <a:prstGeom prst="rect">
                <a:avLst/>
              </a:prstGeom>
              <a:blipFill rotWithShape="0">
                <a:blip r:embed="rId15"/>
                <a:stretch>
                  <a:fillRect l="-3797" r="-1215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875650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2A2E7CE-EE89-4DC5-9B19-70D7E6BF9CA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875650" cy="910634"/>
              </a:xfrm>
              <a:prstGeom prst="rect">
                <a:avLst/>
              </a:prstGeom>
              <a:blipFill rotWithShape="0">
                <a:blip r:embed="rId16"/>
                <a:stretch>
                  <a:fillRect l="-1389" r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09064" y="4043072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7E1DE83-015A-4BCC-896A-06753B224009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064" y="4043072"/>
                <a:ext cx="486032" cy="910634"/>
              </a:xfrm>
              <a:prstGeom prst="rect">
                <a:avLst/>
              </a:prstGeom>
              <a:blipFill rotWithShape="0">
                <a:blip r:embed="rId17"/>
                <a:stretch>
                  <a:fillRect l="-3750" r="-1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546EF69-B3F3-4F31-9D7A-D469B1C7C16A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910634"/>
              </a:xfrm>
              <a:prstGeom prst="rect">
                <a:avLst/>
              </a:prstGeom>
              <a:blipFill rotWithShape="0">
                <a:blip r:embed="rId18"/>
                <a:stretch>
                  <a:fillRect l="-3797" r="-12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732198"/>
                <a:ext cx="486032" cy="91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4B138FB-D126-4A4F-86E0-90801A4ACA5B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732198"/>
                <a:ext cx="486032" cy="910634"/>
              </a:xfrm>
              <a:prstGeom prst="rect">
                <a:avLst/>
              </a:prstGeom>
              <a:blipFill rotWithShape="0">
                <a:blip r:embed="rId19"/>
                <a:stretch>
                  <a:fillRect l="-2500" r="-1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F2E5DC0-9CBC-40F2-BC02-C27A434BC90E}" type="mathplaceholder"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B5CCD18-6B16-4E3F-BFFD-E9DAFD96302D}" type="mathplaceholder">
                        <a:rPr lang="en-GB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960077E-F51C-459A-98D6-B9D961F86BDD}" type="mathplaceholder">
                        <a:rPr lang="en-GB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249C99E-F160-483A-95A7-AE48D0736A64}" type="mathplaceholder">
                        <a:rPr lang="en-GB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A575196-AB7F-479B-8E60-3D56C845771D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72C6460-2B15-40A0-87E1-97CB890FC072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9E7FC8C-CC57-45C1-9556-8D44AAC4000A}" type="mathplaceholder">
                        <a:rPr lang="en-GB" sz="1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C9EFDE9-A544-4D8E-947F-11D006C8FC33}" type="mathplaceholder">
                        <a:rPr lang="en-GB" sz="1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299B325-4A6D-42A4-8D40-5F7CFF039DB5}" type="mathplaceholder"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0728565-5B39-4FDE-9863-B11DEF053273}" type="mathplaceholder">
                        <a:rPr lang="en-GB" sz="14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6561594-54E3-4371-84CF-4CC5BD277212}" type="mathplaceholder"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B6C9AA3-4991-4868-91BA-DBAF8A695C21}" type="mathplaceholder"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52B2BC-7324-4438-9DCB-120DAC2C9ACF}" type="mathplaceholder">
                        <a:rPr lang="en-GB" sz="16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A6EF5AF-2EBA-472A-8EA4-69EE9A191EB2}" type="mathplaceholder">
                        <a:rPr lang="en-GB" sz="14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0C60BA0-6636-4BF8-85AC-BC9028CE85B1}" type="mathplaceholder">
                        <a:rPr lang="en-GB" sz="14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77B33C7-7A93-4352-ACE0-79F5EAAD6B48}" type="mathplaceholder">
                        <a:rPr lang="en-GB" sz="16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5D3993A-D69C-4AC2-82E4-01B52C778DB3}" type="mathplaceholder">
                        <a:rPr lang="en-GB" sz="1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0505011-E620-43B8-A63D-63200977C993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49DC1B7-71F0-4A14-AEC6-26C32323A67A}" type="mathplaceholder">
                        <a:rPr lang="en-GB" sz="11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Equations – Template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92116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499</Words>
  <Application>Microsoft Office PowerPoint</Application>
  <PresentationFormat>Widescreen</PresentationFormat>
  <Paragraphs>254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Exploding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Steve’s Equations</dc:title>
  <dc:creator>A.Lutwyche</dc:creator>
  <cp:lastModifiedBy>A.Lutwyche</cp:lastModifiedBy>
  <cp:revision>36</cp:revision>
  <dcterms:created xsi:type="dcterms:W3CDTF">2016-11-17T09:38:43Z</dcterms:created>
  <dcterms:modified xsi:type="dcterms:W3CDTF">2016-11-29T11:32:46Z</dcterms:modified>
</cp:coreProperties>
</file>