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9" r:id="rId4"/>
    <p:sldId id="262" r:id="rId5"/>
    <p:sldId id="260" r:id="rId6"/>
    <p:sldId id="265" r:id="rId7"/>
    <p:sldId id="263" r:id="rId8"/>
    <p:sldId id="266" r:id="rId9"/>
    <p:sldId id="269" r:id="rId10"/>
    <p:sldId id="258" r:id="rId11"/>
    <p:sldId id="267" r:id="rId12"/>
    <p:sldId id="270" r:id="rId13"/>
    <p:sldId id="273" r:id="rId14"/>
    <p:sldId id="274" r:id="rId15"/>
    <p:sldId id="268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22/03/2017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2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21.png"/><Relationship Id="rId19" Type="http://schemas.openxmlformats.org/officeDocument/2006/relationships/image" Target="../media/image26.png"/><Relationship Id="rId4" Type="http://schemas.openxmlformats.org/officeDocument/2006/relationships/image" Target="../media/image19.png"/><Relationship Id="rId9" Type="http://schemas.openxmlformats.org/officeDocument/2006/relationships/image" Target="../media/image20.png"/><Relationship Id="rId1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4.png"/><Relationship Id="rId1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12" Type="http://schemas.openxmlformats.org/officeDocument/2006/relationships/image" Target="../media/image11.png"/><Relationship Id="rId17" Type="http://schemas.openxmlformats.org/officeDocument/2006/relationships/image" Target="../media/image36.png"/><Relationship Id="rId2" Type="http://schemas.openxmlformats.org/officeDocument/2006/relationships/image" Target="../media/image27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5" Type="http://schemas.openxmlformats.org/officeDocument/2006/relationships/image" Target="../media/image35.png"/><Relationship Id="rId10" Type="http://schemas.openxmlformats.org/officeDocument/2006/relationships/image" Target="../media/image32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4.png"/><Relationship Id="rId18" Type="http://schemas.openxmlformats.org/officeDocument/2006/relationships/image" Target="../media/image44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12" Type="http://schemas.openxmlformats.org/officeDocument/2006/relationships/image" Target="../media/image41.png"/><Relationship Id="rId17" Type="http://schemas.openxmlformats.org/officeDocument/2006/relationships/image" Target="../media/image36.png"/><Relationship Id="rId2" Type="http://schemas.openxmlformats.org/officeDocument/2006/relationships/image" Target="../media/image27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5" Type="http://schemas.openxmlformats.org/officeDocument/2006/relationships/image" Target="../media/image35.png"/><Relationship Id="rId10" Type="http://schemas.openxmlformats.org/officeDocument/2006/relationships/image" Target="../media/image40.png"/><Relationship Id="rId19" Type="http://schemas.openxmlformats.org/officeDocument/2006/relationships/image" Target="../media/image45.png"/><Relationship Id="rId4" Type="http://schemas.openxmlformats.org/officeDocument/2006/relationships/image" Target="../media/image38.png"/><Relationship Id="rId9" Type="http://schemas.openxmlformats.org/officeDocument/2006/relationships/image" Target="../media/image39.png"/><Relationship Id="rId1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3.png"/><Relationship Id="rId18" Type="http://schemas.openxmlformats.org/officeDocument/2006/relationships/image" Target="../media/image56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12" Type="http://schemas.openxmlformats.org/officeDocument/2006/relationships/image" Target="../media/image11.png"/><Relationship Id="rId17" Type="http://schemas.openxmlformats.org/officeDocument/2006/relationships/image" Target="../media/image55.png"/><Relationship Id="rId2" Type="http://schemas.openxmlformats.org/officeDocument/2006/relationships/image" Target="../media/image46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2.png"/><Relationship Id="rId5" Type="http://schemas.openxmlformats.org/officeDocument/2006/relationships/image" Target="../media/image48.png"/><Relationship Id="rId15" Type="http://schemas.openxmlformats.org/officeDocument/2006/relationships/image" Target="../media/image5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3.png"/><Relationship Id="rId18" Type="http://schemas.openxmlformats.org/officeDocument/2006/relationships/image" Target="../media/image62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12" Type="http://schemas.openxmlformats.org/officeDocument/2006/relationships/image" Target="../media/image59.png"/><Relationship Id="rId17" Type="http://schemas.openxmlformats.org/officeDocument/2006/relationships/image" Target="../media/image55.png"/><Relationship Id="rId2" Type="http://schemas.openxmlformats.org/officeDocument/2006/relationships/image" Target="../media/image46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2.png"/><Relationship Id="rId5" Type="http://schemas.openxmlformats.org/officeDocument/2006/relationships/image" Target="../media/image48.png"/><Relationship Id="rId15" Type="http://schemas.openxmlformats.org/officeDocument/2006/relationships/image" Target="../media/image54.png"/><Relationship Id="rId10" Type="http://schemas.openxmlformats.org/officeDocument/2006/relationships/image" Target="../media/image58.png"/><Relationship Id="rId19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39.png"/><Relationship Id="rId1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34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7.png"/><Relationship Id="rId12" Type="http://schemas.openxmlformats.org/officeDocument/2006/relationships/image" Target="../media/image11.png"/><Relationship Id="rId17" Type="http://schemas.openxmlformats.org/officeDocument/2006/relationships/image" Target="../media/image70.png"/><Relationship Id="rId2" Type="http://schemas.openxmlformats.org/officeDocument/2006/relationships/image" Target="../media/image64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52.png"/><Relationship Id="rId5" Type="http://schemas.openxmlformats.org/officeDocument/2006/relationships/image" Target="../media/image65.png"/><Relationship Id="rId15" Type="http://schemas.openxmlformats.org/officeDocument/2006/relationships/image" Target="../media/image69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34.png"/><Relationship Id="rId18" Type="http://schemas.openxmlformats.org/officeDocument/2006/relationships/image" Target="../media/image440.png"/><Relationship Id="rId3" Type="http://schemas.openxmlformats.org/officeDocument/2006/relationships/image" Target="../media/image2.png"/><Relationship Id="rId7" Type="http://schemas.openxmlformats.org/officeDocument/2006/relationships/image" Target="../media/image67.png"/><Relationship Id="rId12" Type="http://schemas.openxmlformats.org/officeDocument/2006/relationships/image" Target="../media/image74.png"/><Relationship Id="rId17" Type="http://schemas.openxmlformats.org/officeDocument/2006/relationships/image" Target="../media/image70.png"/><Relationship Id="rId2" Type="http://schemas.openxmlformats.org/officeDocument/2006/relationships/image" Target="../media/image64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52.png"/><Relationship Id="rId5" Type="http://schemas.openxmlformats.org/officeDocument/2006/relationships/image" Target="../media/image65.png"/><Relationship Id="rId15" Type="http://schemas.openxmlformats.org/officeDocument/2006/relationships/image" Target="../media/image69.png"/><Relationship Id="rId10" Type="http://schemas.openxmlformats.org/officeDocument/2006/relationships/image" Target="../media/image73.png"/><Relationship Id="rId19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2.png"/><Relationship Id="rId14" Type="http://schemas.openxmlformats.org/officeDocument/2006/relationships/image" Target="../media/image7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3" Type="http://schemas.openxmlformats.org/officeDocument/2006/relationships/image" Target="../media/image79.png"/><Relationship Id="rId21" Type="http://schemas.openxmlformats.org/officeDocument/2006/relationships/image" Target="../media/image97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image" Target="../media/image78.png"/><Relationship Id="rId16" Type="http://schemas.openxmlformats.org/officeDocument/2006/relationships/image" Target="../media/image92.png"/><Relationship Id="rId20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3" Type="http://schemas.openxmlformats.org/officeDocument/2006/relationships/image" Target="../media/image79.png"/><Relationship Id="rId21" Type="http://schemas.openxmlformats.org/officeDocument/2006/relationships/image" Target="../media/image97.png"/><Relationship Id="rId7" Type="http://schemas.openxmlformats.org/officeDocument/2006/relationships/image" Target="../media/image98.png"/><Relationship Id="rId12" Type="http://schemas.openxmlformats.org/officeDocument/2006/relationships/image" Target="../media/image101.png"/><Relationship Id="rId17" Type="http://schemas.openxmlformats.org/officeDocument/2006/relationships/image" Target="../media/image93.png"/><Relationship Id="rId2" Type="http://schemas.openxmlformats.org/officeDocument/2006/relationships/image" Target="../media/image78.png"/><Relationship Id="rId16" Type="http://schemas.openxmlformats.org/officeDocument/2006/relationships/image" Target="../media/image92.png"/><Relationship Id="rId20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100.png"/><Relationship Id="rId5" Type="http://schemas.openxmlformats.org/officeDocument/2006/relationships/image" Target="../media/image81.png"/><Relationship Id="rId15" Type="http://schemas.openxmlformats.org/officeDocument/2006/relationships/image" Target="../media/image102.png"/><Relationship Id="rId10" Type="http://schemas.openxmlformats.org/officeDocument/2006/relationships/image" Target="../media/image99.png"/><Relationship Id="rId19" Type="http://schemas.openxmlformats.org/officeDocument/2006/relationships/image" Target="../media/image103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0.png"/><Relationship Id="rId18" Type="http://schemas.openxmlformats.org/officeDocument/2006/relationships/image" Target="../media/image114.png"/><Relationship Id="rId3" Type="http://schemas.openxmlformats.org/officeDocument/2006/relationships/image" Target="../media/image105.png"/><Relationship Id="rId21" Type="http://schemas.openxmlformats.org/officeDocument/2006/relationships/image" Target="../media/image97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113.png"/><Relationship Id="rId2" Type="http://schemas.openxmlformats.org/officeDocument/2006/relationships/image" Target="../media/image104.png"/><Relationship Id="rId16" Type="http://schemas.openxmlformats.org/officeDocument/2006/relationships/image" Target="../media/image112.png"/><Relationship Id="rId20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4" Type="http://schemas.openxmlformats.org/officeDocument/2006/relationships/image" Target="../media/image106.png"/><Relationship Id="rId9" Type="http://schemas.openxmlformats.org/officeDocument/2006/relationships/image" Target="../media/image109.png"/><Relationship Id="rId14" Type="http://schemas.openxmlformats.org/officeDocument/2006/relationships/image" Target="../media/image1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0.png"/><Relationship Id="rId18" Type="http://schemas.openxmlformats.org/officeDocument/2006/relationships/image" Target="../media/image114.png"/><Relationship Id="rId3" Type="http://schemas.openxmlformats.org/officeDocument/2006/relationships/image" Target="../media/image105.png"/><Relationship Id="rId21" Type="http://schemas.openxmlformats.org/officeDocument/2006/relationships/image" Target="../media/image97.png"/><Relationship Id="rId7" Type="http://schemas.openxmlformats.org/officeDocument/2006/relationships/image" Target="../media/image116.png"/><Relationship Id="rId12" Type="http://schemas.openxmlformats.org/officeDocument/2006/relationships/image" Target="../media/image119.png"/><Relationship Id="rId17" Type="http://schemas.openxmlformats.org/officeDocument/2006/relationships/image" Target="../media/image113.png"/><Relationship Id="rId2" Type="http://schemas.openxmlformats.org/officeDocument/2006/relationships/image" Target="../media/image104.png"/><Relationship Id="rId16" Type="http://schemas.openxmlformats.org/officeDocument/2006/relationships/image" Target="../media/image112.png"/><Relationship Id="rId20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11" Type="http://schemas.openxmlformats.org/officeDocument/2006/relationships/image" Target="../media/image118.png"/><Relationship Id="rId5" Type="http://schemas.openxmlformats.org/officeDocument/2006/relationships/image" Target="../media/image81.png"/><Relationship Id="rId15" Type="http://schemas.openxmlformats.org/officeDocument/2006/relationships/image" Target="../media/image120.png"/><Relationship Id="rId10" Type="http://schemas.openxmlformats.org/officeDocument/2006/relationships/image" Target="../media/image117.png"/><Relationship Id="rId19" Type="http://schemas.openxmlformats.org/officeDocument/2006/relationships/image" Target="../media/image121.png"/><Relationship Id="rId4" Type="http://schemas.openxmlformats.org/officeDocument/2006/relationships/image" Target="../media/image106.png"/><Relationship Id="rId9" Type="http://schemas.openxmlformats.org/officeDocument/2006/relationships/image" Target="../media/image109.png"/><Relationship Id="rId14" Type="http://schemas.openxmlformats.org/officeDocument/2006/relationships/image" Target="../media/image1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18" Type="http://schemas.openxmlformats.org/officeDocument/2006/relationships/image" Target="../media/image137.png"/><Relationship Id="rId3" Type="http://schemas.openxmlformats.org/officeDocument/2006/relationships/image" Target="../media/image123.png"/><Relationship Id="rId21" Type="http://schemas.openxmlformats.org/officeDocument/2006/relationships/image" Target="../media/image140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17" Type="http://schemas.openxmlformats.org/officeDocument/2006/relationships/image" Target="../media/image136.png"/><Relationship Id="rId2" Type="http://schemas.openxmlformats.org/officeDocument/2006/relationships/image" Target="../media/image122.png"/><Relationship Id="rId16" Type="http://schemas.openxmlformats.org/officeDocument/2006/relationships/image" Target="../media/image135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5" Type="http://schemas.openxmlformats.org/officeDocument/2006/relationships/image" Target="../media/image91.png"/><Relationship Id="rId10" Type="http://schemas.openxmlformats.org/officeDocument/2006/relationships/image" Target="../media/image130.png"/><Relationship Id="rId19" Type="http://schemas.openxmlformats.org/officeDocument/2006/relationships/image" Target="../media/image138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18" Type="http://schemas.openxmlformats.org/officeDocument/2006/relationships/image" Target="../media/image137.png"/><Relationship Id="rId3" Type="http://schemas.openxmlformats.org/officeDocument/2006/relationships/image" Target="../media/image123.png"/><Relationship Id="rId21" Type="http://schemas.openxmlformats.org/officeDocument/2006/relationships/image" Target="../media/image140.png"/><Relationship Id="rId7" Type="http://schemas.openxmlformats.org/officeDocument/2006/relationships/image" Target="../media/image141.png"/><Relationship Id="rId12" Type="http://schemas.openxmlformats.org/officeDocument/2006/relationships/image" Target="../media/image144.png"/><Relationship Id="rId17" Type="http://schemas.openxmlformats.org/officeDocument/2006/relationships/image" Target="../media/image136.png"/><Relationship Id="rId2" Type="http://schemas.openxmlformats.org/officeDocument/2006/relationships/image" Target="../media/image122.png"/><Relationship Id="rId16" Type="http://schemas.openxmlformats.org/officeDocument/2006/relationships/image" Target="../media/image135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11" Type="http://schemas.openxmlformats.org/officeDocument/2006/relationships/image" Target="../media/image143.png"/><Relationship Id="rId5" Type="http://schemas.openxmlformats.org/officeDocument/2006/relationships/image" Target="../media/image125.png"/><Relationship Id="rId15" Type="http://schemas.openxmlformats.org/officeDocument/2006/relationships/image" Target="../media/image145.png"/><Relationship Id="rId10" Type="http://schemas.openxmlformats.org/officeDocument/2006/relationships/image" Target="../media/image142.png"/><Relationship Id="rId19" Type="http://schemas.openxmlformats.org/officeDocument/2006/relationships/image" Target="../media/image146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58.png"/><Relationship Id="rId18" Type="http://schemas.openxmlformats.org/officeDocument/2006/relationships/image" Target="../media/image163.png"/><Relationship Id="rId3" Type="http://schemas.openxmlformats.org/officeDocument/2006/relationships/image" Target="../media/image148.png"/><Relationship Id="rId21" Type="http://schemas.openxmlformats.org/officeDocument/2006/relationships/image" Target="../media/image166.png"/><Relationship Id="rId7" Type="http://schemas.openxmlformats.org/officeDocument/2006/relationships/image" Target="../media/image152.png"/><Relationship Id="rId12" Type="http://schemas.openxmlformats.org/officeDocument/2006/relationships/image" Target="../media/image157.png"/><Relationship Id="rId17" Type="http://schemas.openxmlformats.org/officeDocument/2006/relationships/image" Target="../media/image162.png"/><Relationship Id="rId2" Type="http://schemas.openxmlformats.org/officeDocument/2006/relationships/image" Target="../media/image147.png"/><Relationship Id="rId16" Type="http://schemas.openxmlformats.org/officeDocument/2006/relationships/image" Target="../media/image161.png"/><Relationship Id="rId20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png"/><Relationship Id="rId11" Type="http://schemas.openxmlformats.org/officeDocument/2006/relationships/image" Target="../media/image156.png"/><Relationship Id="rId5" Type="http://schemas.openxmlformats.org/officeDocument/2006/relationships/image" Target="../media/image150.png"/><Relationship Id="rId15" Type="http://schemas.openxmlformats.org/officeDocument/2006/relationships/image" Target="../media/image160.png"/><Relationship Id="rId10" Type="http://schemas.openxmlformats.org/officeDocument/2006/relationships/image" Target="../media/image155.png"/><Relationship Id="rId19" Type="http://schemas.openxmlformats.org/officeDocument/2006/relationships/image" Target="../media/image164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Relationship Id="rId14" Type="http://schemas.openxmlformats.org/officeDocument/2006/relationships/image" Target="../media/image15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58.png"/><Relationship Id="rId18" Type="http://schemas.openxmlformats.org/officeDocument/2006/relationships/image" Target="../media/image163.png"/><Relationship Id="rId3" Type="http://schemas.openxmlformats.org/officeDocument/2006/relationships/image" Target="../media/image148.png"/><Relationship Id="rId21" Type="http://schemas.openxmlformats.org/officeDocument/2006/relationships/image" Target="../media/image166.png"/><Relationship Id="rId7" Type="http://schemas.openxmlformats.org/officeDocument/2006/relationships/image" Target="../media/image167.png"/><Relationship Id="rId12" Type="http://schemas.openxmlformats.org/officeDocument/2006/relationships/image" Target="../media/image170.png"/><Relationship Id="rId17" Type="http://schemas.openxmlformats.org/officeDocument/2006/relationships/image" Target="../media/image162.png"/><Relationship Id="rId2" Type="http://schemas.openxmlformats.org/officeDocument/2006/relationships/image" Target="../media/image147.png"/><Relationship Id="rId16" Type="http://schemas.openxmlformats.org/officeDocument/2006/relationships/image" Target="../media/image161.png"/><Relationship Id="rId20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png"/><Relationship Id="rId11" Type="http://schemas.openxmlformats.org/officeDocument/2006/relationships/image" Target="../media/image169.png"/><Relationship Id="rId5" Type="http://schemas.openxmlformats.org/officeDocument/2006/relationships/image" Target="../media/image150.png"/><Relationship Id="rId15" Type="http://schemas.openxmlformats.org/officeDocument/2006/relationships/image" Target="../media/image171.png"/><Relationship Id="rId10" Type="http://schemas.openxmlformats.org/officeDocument/2006/relationships/image" Target="../media/image168.png"/><Relationship Id="rId19" Type="http://schemas.openxmlformats.org/officeDocument/2006/relationships/image" Target="../media/image172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Relationship Id="rId14" Type="http://schemas.openxmlformats.org/officeDocument/2006/relationships/image" Target="../media/image1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48004" y="1738645"/>
            <a:ext cx="993772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48004" y="3432220"/>
            <a:ext cx="16377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14957" y="4018207"/>
            <a:ext cx="99462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91212" y="1738645"/>
            <a:ext cx="96190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338620" y="4031085"/>
            <a:ext cx="1014499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79610" y="3445098"/>
            <a:ext cx="167351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5056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5056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91968" y="299970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=3.2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968" y="2999703"/>
                <a:ext cx="977259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02" y="206061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1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09165" y="5019458"/>
            <a:ext cx="2406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Use the leg at “12 o’clock” to calculate all the missing values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792586" y="4397757"/>
                <a:ext cx="2247504" cy="230832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:</a:t>
                </a:r>
              </a:p>
              <a:p>
                <a:pPr algn="ctr"/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 smtClean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2586" y="4397757"/>
                <a:ext cx="2247504" cy="2308324"/>
              </a:xfrm>
              <a:prstGeom prst="rect">
                <a:avLst/>
              </a:prstGeom>
              <a:blipFill rotWithShape="0">
                <a:blip r:embed="rId19"/>
                <a:stretch>
                  <a:fillRect l="-539" t="-18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160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48004" y="1738645"/>
            <a:ext cx="993772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48004" y="3432220"/>
            <a:ext cx="16377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14957" y="4018207"/>
            <a:ext cx="99462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91212" y="1738645"/>
            <a:ext cx="96190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338620" y="4031085"/>
            <a:ext cx="1014499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79610" y="3445098"/>
            <a:ext cx="167351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5056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5056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=12.8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=5.25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91968" y="299970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=3.2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968" y="2999703"/>
                <a:ext cx="977259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=3.5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02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1 - 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09165" y="5019458"/>
            <a:ext cx="2406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Use the leg at “12 o’clock” to calculate all the missing values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792586" y="4397757"/>
                <a:ext cx="2247504" cy="230832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:</a:t>
                </a:r>
              </a:p>
              <a:p>
                <a:pPr algn="ctr"/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 smtClean="0">
                  <a:solidFill>
                    <a:srgbClr val="FF0000"/>
                  </a:solidFill>
                </a:endParaRPr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2586" y="4397757"/>
                <a:ext cx="2247504" cy="2308324"/>
              </a:xfrm>
              <a:prstGeom prst="rect">
                <a:avLst/>
              </a:prstGeom>
              <a:blipFill rotWithShape="0">
                <a:blip r:embed="rId19"/>
                <a:stretch>
                  <a:fillRect t="-18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48004" y="1738645"/>
            <a:ext cx="993772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48004" y="3432220"/>
            <a:ext cx="16377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14957" y="4018207"/>
            <a:ext cx="99462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91212" y="1738645"/>
            <a:ext cx="96190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338620" y="4031085"/>
            <a:ext cx="1014499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79610" y="3445098"/>
            <a:ext cx="167351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5056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5056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=6.75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=75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blipFill rotWithShape="0">
                <a:blip r:embed="rId10"/>
                <a:stretch>
                  <a:fillRect l="-37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91968" y="299970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968" y="2999703"/>
                <a:ext cx="977259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02" y="206061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2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09165" y="5019458"/>
            <a:ext cx="2406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Use the leg at “12 o’clock” to calculate all the missing values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792586" y="4397757"/>
                <a:ext cx="2247504" cy="230832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:</a:t>
                </a:r>
              </a:p>
              <a:p>
                <a:pPr algn="ctr"/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 smtClean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2586" y="4397757"/>
                <a:ext cx="2247504" cy="2308324"/>
              </a:xfrm>
              <a:prstGeom prst="rect">
                <a:avLst/>
              </a:prstGeom>
              <a:blipFill rotWithShape="0">
                <a:blip r:embed="rId19"/>
                <a:stretch>
                  <a:fillRect l="-539" t="-18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322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48004" y="1738645"/>
            <a:ext cx="993772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48004" y="3432220"/>
            <a:ext cx="16377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14957" y="4018207"/>
            <a:ext cx="99462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91212" y="1738645"/>
            <a:ext cx="96190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338620" y="4031085"/>
            <a:ext cx="1014499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79610" y="3445098"/>
            <a:ext cx="167351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5056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5056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=6.75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=75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=18.75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91968" y="299970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968" y="2999703"/>
                <a:ext cx="977259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02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2 - 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09165" y="5019458"/>
            <a:ext cx="2406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Use the leg at “12 o’clock” to calculate all the missing values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792586" y="4397757"/>
                <a:ext cx="2247504" cy="239751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:</a:t>
                </a:r>
              </a:p>
              <a:p>
                <a:pPr algn="ctr"/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 smtClean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2586" y="4397757"/>
                <a:ext cx="2247504" cy="2397516"/>
              </a:xfrm>
              <a:prstGeom prst="rect">
                <a:avLst/>
              </a:prstGeom>
              <a:blipFill rotWithShape="0">
                <a:blip r:embed="rId19"/>
                <a:stretch>
                  <a:fillRect t="-176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767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48004" y="1738645"/>
            <a:ext cx="993772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48004" y="3432220"/>
            <a:ext cx="16377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14957" y="4018207"/>
            <a:ext cx="99462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91212" y="1738645"/>
            <a:ext cx="96190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338620" y="4031085"/>
            <a:ext cx="1014499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79610" y="3445098"/>
            <a:ext cx="167351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5056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5056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=0.24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=4.8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=48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91968" y="2999703"/>
                <a:ext cx="104595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=0.25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968" y="2999703"/>
                <a:ext cx="1045953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02" y="206061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3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09165" y="5019458"/>
            <a:ext cx="2406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Use the leg at “12 o’clock” to calculate all the missing values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792586" y="4397757"/>
                <a:ext cx="2247504" cy="230832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:</a:t>
                </a:r>
              </a:p>
              <a:p>
                <a:pPr algn="ctr"/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 smtClean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2586" y="4397757"/>
                <a:ext cx="2247504" cy="2308324"/>
              </a:xfrm>
              <a:prstGeom prst="rect">
                <a:avLst/>
              </a:prstGeom>
              <a:blipFill rotWithShape="0">
                <a:blip r:embed="rId19"/>
                <a:stretch>
                  <a:fillRect l="-539" t="-18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757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48004" y="1738645"/>
            <a:ext cx="993772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48004" y="3432220"/>
            <a:ext cx="16377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14957" y="4018207"/>
            <a:ext cx="99462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91212" y="1738645"/>
            <a:ext cx="96190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338620" y="4031085"/>
            <a:ext cx="1014499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79610" y="3445098"/>
            <a:ext cx="167351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5056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5056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=0.24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=4.8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=48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91968" y="2999703"/>
                <a:ext cx="104595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=0.25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968" y="2999703"/>
                <a:ext cx="1045953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02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3 - 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09165" y="5019458"/>
            <a:ext cx="2406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Use the leg at “12 o’clock” to calculate all the missing values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792586" y="4397757"/>
                <a:ext cx="2247504" cy="2662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:</a:t>
                </a:r>
              </a:p>
              <a:p>
                <a:pPr algn="ctr"/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 smtClean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2586" y="4397757"/>
                <a:ext cx="2247504" cy="2662332"/>
              </a:xfrm>
              <a:prstGeom prst="rect">
                <a:avLst/>
              </a:prstGeom>
              <a:blipFill rotWithShape="0">
                <a:blip r:embed="rId19"/>
                <a:stretch>
                  <a:fillRect t="-159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207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48004" y="1738645"/>
            <a:ext cx="993772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48004" y="3432220"/>
            <a:ext cx="16377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14957" y="4018207"/>
            <a:ext cx="99462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91212" y="1738645"/>
            <a:ext cx="96190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338620" y="4031085"/>
            <a:ext cx="1014499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79610" y="3445098"/>
            <a:ext cx="167351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5056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5056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=2.4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=64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91968" y="2999703"/>
                <a:ext cx="104595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=1.44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968" y="2999703"/>
                <a:ext cx="1045953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02" y="206061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4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09165" y="5019458"/>
            <a:ext cx="2406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Use the leg at “12 o’clock” to calculate all the missing values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792586" y="4397757"/>
                <a:ext cx="2247504" cy="230832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:</a:t>
                </a:r>
              </a:p>
              <a:p>
                <a:pPr algn="ctr"/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 smtClean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2586" y="4397757"/>
                <a:ext cx="2247504" cy="2308324"/>
              </a:xfrm>
              <a:prstGeom prst="rect">
                <a:avLst/>
              </a:prstGeom>
              <a:blipFill rotWithShape="0">
                <a:blip r:embed="rId19"/>
                <a:stretch>
                  <a:fillRect l="-539" t="-18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509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859111"/>
                <a:ext cx="1594884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48004" y="1738645"/>
            <a:ext cx="993772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48004" y="3432220"/>
            <a:ext cx="16377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14957" y="4018207"/>
            <a:ext cx="99462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91212" y="1738645"/>
            <a:ext cx="96190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338620" y="4031085"/>
            <a:ext cx="1014499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79610" y="3445098"/>
            <a:ext cx="167351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5056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5056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206061"/>
                <a:ext cx="159488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120" y="5525033"/>
                <a:ext cx="159488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66670"/>
                <a:ext cx="1594884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66670"/>
                <a:ext cx="1594884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=2.4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65" y="5125793"/>
                <a:ext cx="1594884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578" y="5125794"/>
                <a:ext cx="1594884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722" y="2846232"/>
                <a:ext cx="1594884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726" y="2859110"/>
                <a:ext cx="1594884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7" y="1647424"/>
                <a:ext cx="977259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1866363"/>
                <a:ext cx="977259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3203" y="2999704"/>
                <a:ext cx="977259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867" y="4154430"/>
                <a:ext cx="977259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=64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336" y="4377744"/>
                <a:ext cx="977259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=0.25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20" y="1866363"/>
                <a:ext cx="977259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91968" y="2999703"/>
                <a:ext cx="104595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=1.44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968" y="2999703"/>
                <a:ext cx="1045953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619" y="4154429"/>
                <a:ext cx="977259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02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4 - 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09165" y="5019458"/>
            <a:ext cx="2406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Use the leg at “12 o’clock” to calculate all the missing values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845751" y="4397765"/>
                <a:ext cx="2247504" cy="233262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Formula connecting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:</a:t>
                </a:r>
              </a:p>
              <a:p>
                <a:pPr algn="ctr"/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5751" y="4397765"/>
                <a:ext cx="2247504" cy="2332626"/>
              </a:xfrm>
              <a:prstGeom prst="rect">
                <a:avLst/>
              </a:prstGeom>
              <a:blipFill rotWithShape="0">
                <a:blip r:embed="rId19"/>
                <a:stretch>
                  <a:fillRect t="-18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907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80956" y="2859111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In all these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 smtClean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Fill in the blanks</a:t>
                </a:r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956" y="2859111"/>
                <a:ext cx="1856694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581" r="-2258"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24146" y="1143196"/>
            <a:ext cx="1154179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37650" y="3432220"/>
            <a:ext cx="306220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37650" y="4031085"/>
            <a:ext cx="1143012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971278" y="1140070"/>
            <a:ext cx="100967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961744" y="4031085"/>
            <a:ext cx="1019212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64272" y="3445098"/>
            <a:ext cx="291668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99854" y="2846232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9854" y="2846232"/>
                <a:ext cx="185669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7578" y="2859110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78" y="2859110"/>
                <a:ext cx="185669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26257" y="170205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1702052"/>
                <a:ext cx="1137682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067061" y="2999704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061" y="2999704"/>
                <a:ext cx="1137682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26257" y="428257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4282571"/>
                <a:ext cx="1137682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19185" y="170205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5" y="1702052"/>
                <a:ext cx="1137682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78863" y="29997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863" y="2999703"/>
                <a:ext cx="1137682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19184" y="4282570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4" y="4282570"/>
                <a:ext cx="1137682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2195" y="345683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5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53229" y="30096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229" y="3009603"/>
                <a:ext cx="1137682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336915" y="30096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915" y="3009603"/>
                <a:ext cx="1137682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18344" y="5715690"/>
            <a:ext cx="2289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47245" y="5135453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45" y="5135453"/>
                <a:ext cx="1856694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980662" y="5283175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662" y="5283175"/>
                <a:ext cx="1137682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16007" y="1140071"/>
            <a:ext cx="2312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47245" y="554083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45" y="554083"/>
                <a:ext cx="1856694" cy="11719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978325" y="71068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325" y="710681"/>
                <a:ext cx="1137682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67484" y="5709566"/>
            <a:ext cx="25657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710790" y="5123578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90" y="5123578"/>
                <a:ext cx="1856694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24062" y="5278689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062" y="5278689"/>
                <a:ext cx="1137682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71487" y="1140070"/>
            <a:ext cx="26210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14793" y="562717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93" y="562717"/>
                <a:ext cx="1856694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33596" y="707555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=135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596" y="707555"/>
                <a:ext cx="1137682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586822" y="5249180"/>
                <a:ext cx="2651803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The formula connecting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is always at the end of each leg.</a:t>
                </a:r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822" y="5249180"/>
                <a:ext cx="2651803" cy="1569660"/>
              </a:xfrm>
              <a:prstGeom prst="rect">
                <a:avLst/>
              </a:prstGeom>
              <a:blipFill rotWithShape="0">
                <a:blip r:embed="rId21"/>
                <a:stretch>
                  <a:fillRect l="-2989" t="-3101" r="-5747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626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80956" y="2859111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In all these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 smtClean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Fill in the blanks</a:t>
                </a:r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956" y="2859111"/>
                <a:ext cx="1856694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581" r="-2258"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24146" y="1143196"/>
            <a:ext cx="1154179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37650" y="3432220"/>
            <a:ext cx="306220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37650" y="4031085"/>
            <a:ext cx="1143012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971278" y="1140070"/>
            <a:ext cx="100967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961744" y="4031085"/>
            <a:ext cx="1019212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64272" y="3445098"/>
            <a:ext cx="291668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99854" y="2846232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9854" y="2846232"/>
                <a:ext cx="185669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7578" y="2859110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78" y="2859110"/>
                <a:ext cx="185669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26257" y="170205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1702052"/>
                <a:ext cx="1137682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067061" y="2999704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061" y="2999704"/>
                <a:ext cx="1137682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26257" y="428257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4282571"/>
                <a:ext cx="1137682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19185" y="170205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5" y="1702052"/>
                <a:ext cx="1137682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78863" y="29997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863" y="2999703"/>
                <a:ext cx="1137682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19184" y="4282570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4" y="4282570"/>
                <a:ext cx="1137682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2195" y="345683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5 - Answers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53229" y="30096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229" y="3009603"/>
                <a:ext cx="1137682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336915" y="30096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=500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915" y="3009603"/>
                <a:ext cx="1137682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18344" y="5715690"/>
            <a:ext cx="2289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47245" y="5135453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45" y="5135453"/>
                <a:ext cx="1856694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980662" y="5283175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662" y="5283175"/>
                <a:ext cx="1137682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16007" y="1140071"/>
            <a:ext cx="2312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47245" y="554083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45" y="554083"/>
                <a:ext cx="1856694" cy="11719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978325" y="71068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325" y="710681"/>
                <a:ext cx="1137682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67484" y="5709566"/>
            <a:ext cx="25657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710790" y="5123578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90" y="5123578"/>
                <a:ext cx="1856694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24062" y="5278689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062" y="5278689"/>
                <a:ext cx="1137682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71487" y="1140070"/>
            <a:ext cx="26210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14793" y="562717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93" y="562717"/>
                <a:ext cx="1856694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33596" y="707555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=135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596" y="707555"/>
                <a:ext cx="1137682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586822" y="5249180"/>
                <a:ext cx="2651803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The formula connecting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is always at the end of each leg.</a:t>
                </a:r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822" y="5249180"/>
                <a:ext cx="2651803" cy="1569660"/>
              </a:xfrm>
              <a:prstGeom prst="rect">
                <a:avLst/>
              </a:prstGeom>
              <a:blipFill rotWithShape="0">
                <a:blip r:embed="rId21"/>
                <a:stretch>
                  <a:fillRect l="-2989" t="-3101" r="-5747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560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80956" y="2859111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In all these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dirty="0" smtClean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Fill in the blanks</a:t>
                </a:r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956" y="2859111"/>
                <a:ext cx="1856694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581" t="-6091" r="-2258" b="-1218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24146" y="1143196"/>
            <a:ext cx="1154179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37650" y="3432220"/>
            <a:ext cx="306220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37650" y="4031085"/>
            <a:ext cx="1143012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971278" y="1140070"/>
            <a:ext cx="100967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961744" y="4031085"/>
            <a:ext cx="1019212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64272" y="3445098"/>
            <a:ext cx="291668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99854" y="2846232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9854" y="2846232"/>
                <a:ext cx="185669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7578" y="2859110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400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78" y="2859110"/>
                <a:ext cx="185669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26257" y="170205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1702052"/>
                <a:ext cx="1137682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067061" y="2999704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061" y="2999704"/>
                <a:ext cx="1137682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26257" y="428257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4282571"/>
                <a:ext cx="1137682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19185" y="170205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5" y="1702052"/>
                <a:ext cx="1137682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78863" y="29997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863" y="2999703"/>
                <a:ext cx="1137682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19184" y="4282570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4" y="4282570"/>
                <a:ext cx="1137682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2195" y="345683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</a:t>
            </a:r>
            <a:r>
              <a:rPr lang="en-GB" sz="3200" b="1" i="1" dirty="0"/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53229" y="30096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229" y="3009603"/>
                <a:ext cx="1137682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336915" y="30096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915" y="3009603"/>
                <a:ext cx="1137682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18344" y="5715690"/>
            <a:ext cx="2289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47245" y="5135453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45" y="5135453"/>
                <a:ext cx="1856694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980662" y="5283175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662" y="5283175"/>
                <a:ext cx="1137682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16007" y="1140071"/>
            <a:ext cx="2312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47245" y="554083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45" y="554083"/>
                <a:ext cx="1856694" cy="11719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978325" y="71068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325" y="710681"/>
                <a:ext cx="1137682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67484" y="5709566"/>
            <a:ext cx="25657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710790" y="5123578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800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90" y="5123578"/>
                <a:ext cx="1856694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24062" y="5278689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062" y="5278689"/>
                <a:ext cx="1137682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71487" y="1140070"/>
            <a:ext cx="26210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14793" y="562717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93" y="562717"/>
                <a:ext cx="1856694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33596" y="707555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596" y="707555"/>
                <a:ext cx="1137682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586822" y="5249180"/>
                <a:ext cx="2651803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The formula connecting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is always at the end of each leg.</a:t>
                </a:r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822" y="5249180"/>
                <a:ext cx="2651803" cy="1569660"/>
              </a:xfrm>
              <a:prstGeom prst="rect">
                <a:avLst/>
              </a:prstGeom>
              <a:blipFill rotWithShape="0">
                <a:blip r:embed="rId21"/>
                <a:stretch>
                  <a:fillRect l="-2989" t="-3101" r="-5747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768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80956" y="2859111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In all these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dirty="0" smtClean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Fill in the blanks</a:t>
                </a:r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956" y="2859111"/>
                <a:ext cx="1856694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581" t="-6091" r="-2258" b="-1218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24146" y="1143196"/>
            <a:ext cx="1154179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37650" y="3432220"/>
            <a:ext cx="306220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37650" y="4031085"/>
            <a:ext cx="1143012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971278" y="1140070"/>
            <a:ext cx="100967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961744" y="4031085"/>
            <a:ext cx="1019212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64272" y="3445098"/>
            <a:ext cx="291668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99854" y="2846232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9854" y="2846232"/>
                <a:ext cx="185669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7578" y="2859110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400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78" y="2859110"/>
                <a:ext cx="185669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26257" y="170205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1702052"/>
                <a:ext cx="1137682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067061" y="2999704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061" y="2999704"/>
                <a:ext cx="1137682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26257" y="428257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4282571"/>
                <a:ext cx="1137682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19185" y="170205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5" y="1702052"/>
                <a:ext cx="1137682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78863" y="29997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863" y="2999703"/>
                <a:ext cx="1137682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19184" y="4282570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4" y="4282570"/>
                <a:ext cx="1137682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2195" y="345683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6 - Answers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53229" y="30096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229" y="3009603"/>
                <a:ext cx="1137682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336915" y="30096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915" y="3009603"/>
                <a:ext cx="1137682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18344" y="5715690"/>
            <a:ext cx="2289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47245" y="5135453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45" y="5135453"/>
                <a:ext cx="1856694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980662" y="5283175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662" y="5283175"/>
                <a:ext cx="1137682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16007" y="1140071"/>
            <a:ext cx="2312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47245" y="554083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45" y="554083"/>
                <a:ext cx="1856694" cy="11719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978325" y="71068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325" y="710681"/>
                <a:ext cx="1137682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67484" y="5709566"/>
            <a:ext cx="25657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710790" y="5123578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800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90" y="5123578"/>
                <a:ext cx="1856694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24062" y="5278689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062" y="5278689"/>
                <a:ext cx="1137682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71487" y="1140070"/>
            <a:ext cx="26210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14793" y="562717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72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93" y="562717"/>
                <a:ext cx="1856694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33596" y="707555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596" y="707555"/>
                <a:ext cx="1137682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586822" y="5249180"/>
                <a:ext cx="2651803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The formula connecting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is always at the end of each leg.</a:t>
                </a:r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822" y="5249180"/>
                <a:ext cx="2651803" cy="1569660"/>
              </a:xfrm>
              <a:prstGeom prst="rect">
                <a:avLst/>
              </a:prstGeom>
              <a:blipFill rotWithShape="0">
                <a:blip r:embed="rId21"/>
                <a:stretch>
                  <a:fillRect l="-2989" t="-3101" r="-5747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206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80956" y="2859111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In all these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000" dirty="0" smtClean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Fill in the blanks</a:t>
                </a:r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956" y="2859111"/>
                <a:ext cx="1856694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581" r="-2258"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24146" y="1143196"/>
            <a:ext cx="1154179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37650" y="3432220"/>
            <a:ext cx="306220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37650" y="4031085"/>
            <a:ext cx="1143012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971278" y="1140070"/>
            <a:ext cx="100967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961744" y="4031085"/>
            <a:ext cx="1019212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64272" y="3445098"/>
            <a:ext cx="291668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99854" y="2846232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9854" y="2846232"/>
                <a:ext cx="185669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7578" y="2859110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78" y="2859110"/>
                <a:ext cx="185669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26257" y="170205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1702052"/>
                <a:ext cx="1137682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067061" y="2999704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061" y="2999704"/>
                <a:ext cx="1137682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26257" y="428257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4282571"/>
                <a:ext cx="1137682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19185" y="170205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5" y="1702052"/>
                <a:ext cx="1137682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78863" y="29997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863" y="2999703"/>
                <a:ext cx="1137682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19184" y="4282570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4" y="4282570"/>
                <a:ext cx="1137682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2195" y="345683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</a:t>
            </a:r>
            <a:r>
              <a:rPr lang="en-GB" sz="3200" b="1" i="1" dirty="0"/>
              <a:t>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53229" y="30096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229" y="3009603"/>
                <a:ext cx="1137682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336915" y="30096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915" y="3009603"/>
                <a:ext cx="1137682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18344" y="5715690"/>
            <a:ext cx="2289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47245" y="5135453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45" y="5135453"/>
                <a:ext cx="1856694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980662" y="5283175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662" y="5283175"/>
                <a:ext cx="1137682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16007" y="1140071"/>
            <a:ext cx="2312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47245" y="554083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45" y="554083"/>
                <a:ext cx="1856694" cy="11719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978325" y="71068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325" y="710681"/>
                <a:ext cx="1137682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52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67484" y="5709566"/>
            <a:ext cx="11971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710790" y="5123578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90" y="5123578"/>
                <a:ext cx="1856694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687201" y="5278689"/>
                <a:ext cx="127454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=40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7201" y="5278689"/>
                <a:ext cx="1274543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71487" y="1140070"/>
            <a:ext cx="26210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14793" y="562717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93" y="562717"/>
                <a:ext cx="1856694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33596" y="707555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596" y="707555"/>
                <a:ext cx="1137682" cy="865029"/>
              </a:xfrm>
              <a:prstGeom prst="rect">
                <a:avLst/>
              </a:prstGeom>
              <a:blipFill rotWithShape="0">
                <a:blip r:embed="rId20"/>
                <a:stretch>
                  <a:fillRect l="-52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4175762" y="5139996"/>
                <a:ext cx="354887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The formula connecting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is always at the end of each leg </a:t>
                </a:r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a</a:t>
                </a:r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nd should be written in surd form.</a:t>
                </a:r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762" y="5139996"/>
                <a:ext cx="3548871" cy="1569660"/>
              </a:xfrm>
              <a:prstGeom prst="rect">
                <a:avLst/>
              </a:prstGeom>
              <a:blipFill rotWithShape="0">
                <a:blip r:embed="rId21"/>
                <a:stretch>
                  <a:fillRect l="-687" t="-3101" r="-2577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599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80956" y="2859111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In all these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000" dirty="0" smtClean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Fill in the blanks</a:t>
                </a:r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956" y="2859111"/>
                <a:ext cx="1856694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581" r="-2258"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24146" y="1143196"/>
            <a:ext cx="1154179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37650" y="3432220"/>
            <a:ext cx="306220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37650" y="4031085"/>
            <a:ext cx="1143012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971278" y="1140070"/>
            <a:ext cx="100967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961744" y="4031085"/>
            <a:ext cx="1019212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64272" y="3445098"/>
            <a:ext cx="291668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99854" y="2846232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9854" y="2846232"/>
                <a:ext cx="185669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7578" y="2859110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78" y="2859110"/>
                <a:ext cx="185669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26257" y="170205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1702052"/>
                <a:ext cx="1137682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067061" y="2999704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061" y="2999704"/>
                <a:ext cx="1137682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26257" y="428257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4282571"/>
                <a:ext cx="1137682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19185" y="170205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5" y="1702052"/>
                <a:ext cx="1137682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78863" y="29997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863" y="2999703"/>
                <a:ext cx="1137682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19184" y="4282570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=48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4" y="4282570"/>
                <a:ext cx="1137682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2195" y="345683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7 - Answers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53229" y="30096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229" y="3009603"/>
                <a:ext cx="1137682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5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336915" y="300960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915" y="3009603"/>
                <a:ext cx="1137682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18344" y="5715690"/>
            <a:ext cx="2289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47245" y="5135453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45" y="5135453"/>
                <a:ext cx="1856694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980662" y="5283175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662" y="5283175"/>
                <a:ext cx="1137682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16007" y="1140071"/>
            <a:ext cx="2312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47245" y="554083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45" y="554083"/>
                <a:ext cx="1856694" cy="11719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978325" y="71068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325" y="710681"/>
                <a:ext cx="1137682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52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67484" y="5709566"/>
            <a:ext cx="11971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710790" y="5123578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90" y="5123578"/>
                <a:ext cx="1856694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687201" y="5278689"/>
                <a:ext cx="127454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=40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7201" y="5278689"/>
                <a:ext cx="1274543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71487" y="1140070"/>
            <a:ext cx="26210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14793" y="562717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93" y="562717"/>
                <a:ext cx="1856694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33596" y="707555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596" y="707555"/>
                <a:ext cx="1137682" cy="865029"/>
              </a:xfrm>
              <a:prstGeom prst="rect">
                <a:avLst/>
              </a:prstGeom>
              <a:blipFill rotWithShape="0">
                <a:blip r:embed="rId20"/>
                <a:stretch>
                  <a:fillRect l="-52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4175762" y="5139996"/>
                <a:ext cx="354887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The formula connecting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is always at the end of each leg </a:t>
                </a:r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a</a:t>
                </a:r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nd should be written in surd form.</a:t>
                </a:r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762" y="5139996"/>
                <a:ext cx="3548871" cy="1569660"/>
              </a:xfrm>
              <a:prstGeom prst="rect">
                <a:avLst/>
              </a:prstGeom>
              <a:blipFill rotWithShape="0">
                <a:blip r:embed="rId21"/>
                <a:stretch>
                  <a:fillRect l="-687" t="-3101" r="-2577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26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80956" y="2599799"/>
                <a:ext cx="187716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ysClr val="windowText" lastClr="000000"/>
                    </a:solidFill>
                  </a:rPr>
                  <a:t>In all these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 smtClean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ysClr val="windowText" lastClr="000000"/>
                    </a:solidFill>
                  </a:rPr>
                  <a:t>Fill in the blanks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956" y="2599799"/>
                <a:ext cx="1877162" cy="1171975"/>
              </a:xfrm>
              <a:prstGeom prst="rect">
                <a:avLst/>
              </a:prstGeom>
              <a:blipFill rotWithShape="0">
                <a:blip r:embed="rId2"/>
                <a:stretch>
                  <a:fillRect t="-3030" b="-808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37650" y="883884"/>
            <a:ext cx="146822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58118" y="3172908"/>
            <a:ext cx="304173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37650" y="3771773"/>
            <a:ext cx="1470560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684677" y="880758"/>
            <a:ext cx="1284886" cy="17061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675143" y="3758895"/>
            <a:ext cx="1305813" cy="1692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64272" y="3185786"/>
            <a:ext cx="291668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99854" y="2586920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9854" y="2586920"/>
                <a:ext cx="185669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7578" y="2599798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78" y="2599798"/>
                <a:ext cx="185669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26257" y="1442740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1442740"/>
                <a:ext cx="1137682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067061" y="274039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061" y="2740392"/>
                <a:ext cx="1137682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26257" y="4023259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4023259"/>
                <a:ext cx="1137682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19185" y="1442740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5" y="1442740"/>
                <a:ext cx="1137682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78863" y="274039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863" y="2740391"/>
                <a:ext cx="1137682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19184" y="4023258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4" y="4023258"/>
                <a:ext cx="1137682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71928" y="154797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8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53229" y="275029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229" y="2750291"/>
                <a:ext cx="1137682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336915" y="275029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915" y="2750291"/>
                <a:ext cx="1137682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445892" y="5456378"/>
            <a:ext cx="2289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674793" y="4876141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793" y="4876141"/>
                <a:ext cx="1856694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308210" y="502386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210" y="5023863"/>
                <a:ext cx="1137682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443555" y="880759"/>
            <a:ext cx="2312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674793" y="294771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793" y="294771"/>
                <a:ext cx="1856694" cy="11719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305873" y="451369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5873" y="451369"/>
                <a:ext cx="1137682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280883" y="5450254"/>
            <a:ext cx="25657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424189" y="4864266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89" y="4864266"/>
                <a:ext cx="1856694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37461" y="5019377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461" y="5019377"/>
                <a:ext cx="1137682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280883" y="880757"/>
            <a:ext cx="266112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424189" y="294769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89" y="294769"/>
                <a:ext cx="1856694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546995" y="44824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6995" y="448243"/>
                <a:ext cx="1137682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794860" y="5042297"/>
                <a:ext cx="4348603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The formula connecting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is at the end of each leg </a:t>
                </a:r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a</a:t>
                </a:r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nd should be written in surd form, simplified where possible.</a:t>
                </a:r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860" y="5042297"/>
                <a:ext cx="4348603" cy="1569660"/>
              </a:xfrm>
              <a:prstGeom prst="rect">
                <a:avLst/>
              </a:prstGeom>
              <a:blipFill rotWithShape="0">
                <a:blip r:embed="rId21"/>
                <a:stretch>
                  <a:fillRect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943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80956" y="2599799"/>
                <a:ext cx="187716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ysClr val="windowText" lastClr="000000"/>
                    </a:solidFill>
                  </a:rPr>
                  <a:t>In all these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 smtClean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en-GB" dirty="0" smtClean="0">
                    <a:solidFill>
                      <a:sysClr val="windowText" lastClr="000000"/>
                    </a:solidFill>
                  </a:rPr>
                  <a:t>Fill in the blanks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956" y="2599799"/>
                <a:ext cx="1877162" cy="1171975"/>
              </a:xfrm>
              <a:prstGeom prst="rect">
                <a:avLst/>
              </a:prstGeom>
              <a:blipFill rotWithShape="0">
                <a:blip r:embed="rId2"/>
                <a:stretch>
                  <a:fillRect t="-3030" b="-808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37650" y="883884"/>
            <a:ext cx="146822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58118" y="3172908"/>
            <a:ext cx="304173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37650" y="3771773"/>
            <a:ext cx="1470560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684677" y="880758"/>
            <a:ext cx="1284886" cy="17061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675143" y="3758895"/>
            <a:ext cx="1305813" cy="1692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64272" y="3185786"/>
            <a:ext cx="291668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99854" y="2586920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9854" y="2586920"/>
                <a:ext cx="185669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7578" y="2599798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78" y="2599798"/>
                <a:ext cx="185669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26257" y="1442740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1442740"/>
                <a:ext cx="1137682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067061" y="2740392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061" y="2740392"/>
                <a:ext cx="1137682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26257" y="4023259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7" y="4023259"/>
                <a:ext cx="1137682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19185" y="1442740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5" y="1442740"/>
                <a:ext cx="1137682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78863" y="274039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863" y="2740391"/>
                <a:ext cx="1137682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19184" y="4023258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184" y="4023258"/>
                <a:ext cx="1137682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71928" y="154797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Proportion Spider 8 - Answer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53229" y="275029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229" y="2750291"/>
                <a:ext cx="1137682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336915" y="2750291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915" y="2750291"/>
                <a:ext cx="1137682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445892" y="5456378"/>
            <a:ext cx="2289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674793" y="4876141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793" y="4876141"/>
                <a:ext cx="1856694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308210" y="502386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210" y="5023863"/>
                <a:ext cx="1137682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443555" y="880759"/>
            <a:ext cx="2312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674793" y="294771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793" y="294771"/>
                <a:ext cx="1856694" cy="11719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305873" y="451369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5873" y="451369"/>
                <a:ext cx="1137682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280883" y="5450254"/>
            <a:ext cx="25657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424189" y="4864266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89" y="4864266"/>
                <a:ext cx="1856694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37461" y="5019377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461" y="5019377"/>
                <a:ext cx="1137682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284886" y="880758"/>
            <a:ext cx="26210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428192" y="303405"/>
                <a:ext cx="18566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92" y="303405"/>
                <a:ext cx="1856694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546995" y="448243"/>
                <a:ext cx="11376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6995" y="448243"/>
                <a:ext cx="1137682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794860" y="5042297"/>
                <a:ext cx="4348603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The formula connecting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is at the end of each leg </a:t>
                </a:r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a</a:t>
                </a:r>
                <a:r>
                  <a:rPr lang="en-GB" sz="24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nd should be written in surd form, simplified where possible.</a:t>
                </a:r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860" y="5042297"/>
                <a:ext cx="4348603" cy="1569660"/>
              </a:xfrm>
              <a:prstGeom prst="rect">
                <a:avLst/>
              </a:prstGeom>
              <a:blipFill rotWithShape="0">
                <a:blip r:embed="rId21"/>
                <a:stretch>
                  <a:fillRect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9579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1257</Words>
  <Application>Microsoft Office PowerPoint</Application>
  <PresentationFormat>Widescreen</PresentationFormat>
  <Paragraphs>360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32</cp:revision>
  <dcterms:created xsi:type="dcterms:W3CDTF">2016-09-18T17:13:39Z</dcterms:created>
  <dcterms:modified xsi:type="dcterms:W3CDTF">2017-03-22T13:02:21Z</dcterms:modified>
</cp:coreProperties>
</file>