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9" r:id="rId4"/>
    <p:sldId id="262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2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9.png"/><Relationship Id="rId5" Type="http://schemas.openxmlformats.org/officeDocument/2006/relationships/image" Target="../media/image19.png"/><Relationship Id="rId15" Type="http://schemas.openxmlformats.org/officeDocument/2006/relationships/image" Target="../media/image13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25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7.png"/><Relationship Id="rId5" Type="http://schemas.openxmlformats.org/officeDocument/2006/relationships/image" Target="../media/image4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25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26.png"/><Relationship Id="rId5" Type="http://schemas.openxmlformats.org/officeDocument/2006/relationships/image" Target="../media/image36.png"/><Relationship Id="rId15" Type="http://schemas.openxmlformats.org/officeDocument/2006/relationships/image" Target="../media/image30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9.png"/><Relationship Id="rId3" Type="http://schemas.openxmlformats.org/officeDocument/2006/relationships/image" Target="../media/image43.png"/><Relationship Id="rId7" Type="http://schemas.openxmlformats.org/officeDocument/2006/relationships/image" Target="../media/image6.png"/><Relationship Id="rId12" Type="http://schemas.openxmlformats.org/officeDocument/2006/relationships/image" Target="../media/image48.png"/><Relationship Id="rId2" Type="http://schemas.openxmlformats.org/officeDocument/2006/relationships/image" Target="../media/image42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7.png"/><Relationship Id="rId5" Type="http://schemas.openxmlformats.org/officeDocument/2006/relationships/image" Target="../media/image4.png"/><Relationship Id="rId15" Type="http://schemas.openxmlformats.org/officeDocument/2006/relationships/image" Target="../media/image50.png"/><Relationship Id="rId10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45.pn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7.png"/><Relationship Id="rId18" Type="http://schemas.openxmlformats.org/officeDocument/2006/relationships/image" Target="../media/image51.png"/><Relationship Id="rId3" Type="http://schemas.openxmlformats.org/officeDocument/2006/relationships/image" Target="../media/image43.png"/><Relationship Id="rId7" Type="http://schemas.openxmlformats.org/officeDocument/2006/relationships/image" Target="../media/image54.png"/><Relationship Id="rId12" Type="http://schemas.openxmlformats.org/officeDocument/2006/relationships/image" Target="../media/image48.png"/><Relationship Id="rId17" Type="http://schemas.openxmlformats.org/officeDocument/2006/relationships/image" Target="../media/image59.png"/><Relationship Id="rId2" Type="http://schemas.openxmlformats.org/officeDocument/2006/relationships/image" Target="../media/image42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6.png"/><Relationship Id="rId5" Type="http://schemas.openxmlformats.org/officeDocument/2006/relationships/image" Target="../media/image52.png"/><Relationship Id="rId15" Type="http://schemas.openxmlformats.org/officeDocument/2006/relationships/image" Target="../media/image58.png"/><Relationship Id="rId10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45.pn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9.png"/><Relationship Id="rId3" Type="http://schemas.openxmlformats.org/officeDocument/2006/relationships/image" Target="../media/image61.png"/><Relationship Id="rId7" Type="http://schemas.openxmlformats.org/officeDocument/2006/relationships/image" Target="../media/image6.png"/><Relationship Id="rId12" Type="http://schemas.openxmlformats.org/officeDocument/2006/relationships/image" Target="../media/image65.png"/><Relationship Id="rId2" Type="http://schemas.openxmlformats.org/officeDocument/2006/relationships/image" Target="../media/image60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47.png"/><Relationship Id="rId5" Type="http://schemas.openxmlformats.org/officeDocument/2006/relationships/image" Target="../media/image4.png"/><Relationship Id="rId15" Type="http://schemas.openxmlformats.org/officeDocument/2006/relationships/image" Target="../media/image67.png"/><Relationship Id="rId10" Type="http://schemas.openxmlformats.org/officeDocument/2006/relationships/image" Target="../media/image64.png"/><Relationship Id="rId4" Type="http://schemas.openxmlformats.org/officeDocument/2006/relationships/image" Target="../media/image62.png"/><Relationship Id="rId9" Type="http://schemas.openxmlformats.org/officeDocument/2006/relationships/image" Target="../media/image63.png"/><Relationship Id="rId14" Type="http://schemas.openxmlformats.org/officeDocument/2006/relationships/image" Target="../media/image6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4.png"/><Relationship Id="rId18" Type="http://schemas.openxmlformats.org/officeDocument/2006/relationships/image" Target="../media/image68.png"/><Relationship Id="rId3" Type="http://schemas.openxmlformats.org/officeDocument/2006/relationships/image" Target="../media/image61.png"/><Relationship Id="rId7" Type="http://schemas.openxmlformats.org/officeDocument/2006/relationships/image" Target="../media/image71.png"/><Relationship Id="rId12" Type="http://schemas.openxmlformats.org/officeDocument/2006/relationships/image" Target="../media/image65.png"/><Relationship Id="rId17" Type="http://schemas.openxmlformats.org/officeDocument/2006/relationships/image" Target="../media/image76.png"/><Relationship Id="rId2" Type="http://schemas.openxmlformats.org/officeDocument/2006/relationships/image" Target="../media/image60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3.png"/><Relationship Id="rId5" Type="http://schemas.openxmlformats.org/officeDocument/2006/relationships/image" Target="../media/image69.png"/><Relationship Id="rId15" Type="http://schemas.openxmlformats.org/officeDocument/2006/relationships/image" Target="../media/image75.png"/><Relationship Id="rId10" Type="http://schemas.openxmlformats.org/officeDocument/2006/relationships/image" Target="../media/image64.png"/><Relationship Id="rId4" Type="http://schemas.openxmlformats.org/officeDocument/2006/relationships/image" Target="../media/image62.png"/><Relationship Id="rId9" Type="http://schemas.openxmlformats.org/officeDocument/2006/relationships/image" Target="../media/image63.png"/><Relationship Id="rId14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1.png"/><Relationship Id="rId18" Type="http://schemas.openxmlformats.org/officeDocument/2006/relationships/image" Target="../media/image85.png"/><Relationship Id="rId3" Type="http://schemas.openxmlformats.org/officeDocument/2006/relationships/image" Target="../media/image78.png"/><Relationship Id="rId7" Type="http://schemas.openxmlformats.org/officeDocument/2006/relationships/image" Target="../media/image88.png"/><Relationship Id="rId12" Type="http://schemas.openxmlformats.org/officeDocument/2006/relationships/image" Target="../media/image82.png"/><Relationship Id="rId17" Type="http://schemas.openxmlformats.org/officeDocument/2006/relationships/image" Target="../media/image93.png"/><Relationship Id="rId2" Type="http://schemas.openxmlformats.org/officeDocument/2006/relationships/image" Target="../media/image77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90.png"/><Relationship Id="rId5" Type="http://schemas.openxmlformats.org/officeDocument/2006/relationships/image" Target="../media/image86.png"/><Relationship Id="rId15" Type="http://schemas.openxmlformats.org/officeDocument/2006/relationships/image" Target="../media/image92.png"/><Relationship Id="rId10" Type="http://schemas.openxmlformats.org/officeDocument/2006/relationships/image" Target="../media/image81.png"/><Relationship Id="rId4" Type="http://schemas.openxmlformats.org/officeDocument/2006/relationships/image" Target="../media/image79.png"/><Relationship Id="rId9" Type="http://schemas.openxmlformats.org/officeDocument/2006/relationships/image" Target="../media/image80.png"/><Relationship Id="rId14" Type="http://schemas.openxmlformats.org/officeDocument/2006/relationships/image" Target="../media/image8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5.png"/><Relationship Id="rId7" Type="http://schemas.openxmlformats.org/officeDocument/2006/relationships/image" Target="../media/image9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96.png"/><Relationship Id="rId9" Type="http://schemas.openxmlformats.org/officeDocument/2006/relationships/image" Target="../media/image10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06.png"/><Relationship Id="rId18" Type="http://schemas.openxmlformats.org/officeDocument/2006/relationships/image" Target="../media/image85.png"/><Relationship Id="rId3" Type="http://schemas.openxmlformats.org/officeDocument/2006/relationships/image" Target="../media/image95.png"/><Relationship Id="rId7" Type="http://schemas.openxmlformats.org/officeDocument/2006/relationships/image" Target="../media/image103.png"/><Relationship Id="rId12" Type="http://schemas.openxmlformats.org/officeDocument/2006/relationships/image" Target="../media/image98.png"/><Relationship Id="rId17" Type="http://schemas.openxmlformats.org/officeDocument/2006/relationships/image" Target="../media/image108.png"/><Relationship Id="rId2" Type="http://schemas.openxmlformats.org/officeDocument/2006/relationships/image" Target="../media/image94.png"/><Relationship Id="rId16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11" Type="http://schemas.openxmlformats.org/officeDocument/2006/relationships/image" Target="../media/image105.png"/><Relationship Id="rId5" Type="http://schemas.openxmlformats.org/officeDocument/2006/relationships/image" Target="../media/image101.png"/><Relationship Id="rId15" Type="http://schemas.openxmlformats.org/officeDocument/2006/relationships/image" Target="../media/image107.png"/><Relationship Id="rId10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80.png"/><Relationship Id="rId14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£60</m:t>
                    </m:r>
                  </m:oMath>
                </a14:m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 in the ratios</a:t>
                </a:r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994" r="-2695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73908" y="1751525"/>
            <a:ext cx="850015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73908" y="3432220"/>
            <a:ext cx="152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73908" y="4031085"/>
            <a:ext cx="850015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68614" y="1738643"/>
            <a:ext cx="897243" cy="1101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76157" y="4031085"/>
            <a:ext cx="895091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70849" y="3445098"/>
            <a:ext cx="15003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257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257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1468189" y="2859110"/>
            <a:ext cx="200266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tx1"/>
                </a:solidFill>
              </a:rPr>
              <a:t>:      :</a:t>
            </a:r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1:1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1:2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5:1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1:2:3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7:8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564" y="1738644"/>
            <a:ext cx="2357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Ratio Spider </a:t>
            </a:r>
            <a:r>
              <a:rPr lang="en-GB" sz="3200" b="1" i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£60</m:t>
                    </m:r>
                  </m:oMath>
                </a14:m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 in the ratios</a:t>
                </a:r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994" r="-2695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73908" y="1751525"/>
            <a:ext cx="850015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73908" y="3432220"/>
            <a:ext cx="152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73908" y="4031085"/>
            <a:ext cx="850015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68614" y="1738643"/>
            <a:ext cx="897243" cy="1101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68614" y="4031085"/>
            <a:ext cx="902634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70849" y="3445098"/>
            <a:ext cx="15003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257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257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£30:£30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£50:£10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£45:£15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£22.50:£37.50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blipFill rotWithShape="0">
                <a:blip r:embed="rId6"/>
                <a:stretch>
                  <a:fillRect l="-4192" r="-119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£28:£32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£36:£24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£20:£40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£10:£20:£30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30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1:1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1:2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5:1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1:2:3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7:8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564" y="1738644"/>
            <a:ext cx="2357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Ratio Spider 1 -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414334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£48</m:t>
                    </m:r>
                  </m:oMath>
                </a14:m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 in the ratios</a:t>
                </a:r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994" r="-2695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73908" y="1751525"/>
            <a:ext cx="850015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73908" y="3432220"/>
            <a:ext cx="152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73908" y="4031085"/>
            <a:ext cx="850015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68614" y="1738643"/>
            <a:ext cx="897243" cy="1101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76157" y="4031085"/>
            <a:ext cx="895091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70849" y="3445098"/>
            <a:ext cx="15003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257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257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1468189" y="2859110"/>
            <a:ext cx="200266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:      </a:t>
            </a:r>
            <a:r>
              <a:rPr lang="en-GB" sz="2800" dirty="0" smtClean="0">
                <a:solidFill>
                  <a:schemeClr val="tx1"/>
                </a:solidFill>
              </a:rPr>
              <a:t>:</a:t>
            </a:r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2:1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1:3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5:3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5:1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9:7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1:5:2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5:7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564" y="1738644"/>
            <a:ext cx="2357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Ratio Spider 2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54029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£48</m:t>
                    </m:r>
                  </m:oMath>
                </a14:m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 in the ratios</a:t>
                </a:r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994" r="-2695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73908" y="1751525"/>
            <a:ext cx="850015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73908" y="3432220"/>
            <a:ext cx="152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73908" y="4031085"/>
            <a:ext cx="850015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68614" y="1738643"/>
            <a:ext cx="897243" cy="1101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76157" y="4031085"/>
            <a:ext cx="895091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70849" y="3445098"/>
            <a:ext cx="15003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257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257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£32:£16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27:£21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£12:£36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£28.80:£19.20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blipFill rotWithShape="0">
                <a:blip r:embed="rId6"/>
                <a:stretch>
                  <a:fillRect l="-4192" r="-89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£20:£28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40:£8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£30:£18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£6:£30:£12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2:1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1:3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5:3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5:1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9:7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1:5:2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5:7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564" y="1738644"/>
            <a:ext cx="2357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Ratio Spider 2 -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38205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£160</m:t>
                    </m:r>
                  </m:oMath>
                </a14:m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 in the ratios</a:t>
                </a:r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994" r="-2695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73908" y="1751525"/>
            <a:ext cx="850015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73908" y="3432220"/>
            <a:ext cx="152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73908" y="4031085"/>
            <a:ext cx="850015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68614" y="1738643"/>
            <a:ext cx="897243" cy="1101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76157" y="4031085"/>
            <a:ext cx="895091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70849" y="3445098"/>
            <a:ext cx="15003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257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257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£120:£40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£110:£50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£20:£140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£56:£64:£40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6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3603429" y="2999703"/>
            <a:ext cx="12271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0" dirty="0" smtClean="0">
                <a:solidFill>
                  <a:sysClr val="windowText" lastClr="000000"/>
                </a:solidFill>
              </a:rPr>
              <a:t> :      :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1:11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564" y="1738644"/>
            <a:ext cx="2357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Ratio Spider </a:t>
            </a:r>
            <a:r>
              <a:rPr lang="en-GB" sz="3200" b="1" i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1875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£160</m:t>
                    </m:r>
                  </m:oMath>
                </a14:m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 in the ratios</a:t>
                </a:r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994" r="-2695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73908" y="1751525"/>
            <a:ext cx="850015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73908" y="3432220"/>
            <a:ext cx="152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73908" y="4031085"/>
            <a:ext cx="850015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68614" y="1738643"/>
            <a:ext cx="897243" cy="1101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76157" y="4031085"/>
            <a:ext cx="895091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70849" y="3445098"/>
            <a:ext cx="15003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257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257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£120:£40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£110:£50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£60:£100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£112:£48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£105:£55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£96:£64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£20:£140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£56:£64:£40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6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3:1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3:5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1:7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11:5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7:8:5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21:11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564" y="1738644"/>
            <a:ext cx="2357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Ratio Spider 3 -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184120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£50</m:t>
                    </m:r>
                  </m:oMath>
                </a14:m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 in the ratios</a:t>
                </a:r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994" r="-2695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73908" y="1751525"/>
            <a:ext cx="850015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73908" y="3432220"/>
            <a:ext cx="152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73908" y="4031085"/>
            <a:ext cx="850015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68614" y="1738643"/>
            <a:ext cx="897243" cy="1101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76157" y="4031085"/>
            <a:ext cx="895091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70849" y="3445098"/>
            <a:ext cx="15003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257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257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£40:£10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£42:£8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£5:£45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£24:£16:£10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30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9:11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3603429" y="2999703"/>
            <a:ext cx="12271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0" dirty="0" smtClean="0">
                <a:solidFill>
                  <a:sysClr val="windowText" lastClr="000000"/>
                </a:solidFill>
              </a:rPr>
              <a:t> :      :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:17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564" y="1738644"/>
            <a:ext cx="2357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Ratio Spider 4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389411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£50</m:t>
                    </m:r>
                  </m:oMath>
                </a14:m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 in the ratios</a:t>
                </a:r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blipFill rotWithShape="0">
                <a:blip r:embed="rId2"/>
                <a:stretch>
                  <a:fillRect l="-2994" r="-2695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73908" y="1751525"/>
            <a:ext cx="850015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73908" y="3432220"/>
            <a:ext cx="152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73908" y="4031085"/>
            <a:ext cx="850015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68614" y="1738643"/>
            <a:ext cx="897243" cy="1101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76157" y="4031085"/>
            <a:ext cx="895091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70849" y="3445098"/>
            <a:ext cx="15003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257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257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£40:£10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£42:£8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£30:£20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£22.50:£27.50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blipFill rotWithShape="0">
                <a:blip r:embed="rId6"/>
                <a:stretch>
                  <a:fillRect l="-4192" r="-119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£16:£34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£35:£15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£5:£45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£24:£16:£10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blipFill rotWithShape="0">
                <a:blip r:embed="rId10"/>
                <a:stretch>
                  <a:fillRect l="-30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4:1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1:9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21:4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9:11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12:8:5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:17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564" y="1738644"/>
            <a:ext cx="2357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Ratio Spider 4 -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255363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100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 feeds 4 people</a:t>
                </a:r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blipFill rotWithShape="0">
                <a:blip r:embed="rId2"/>
                <a:stretch>
                  <a:fillRect r="-5389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73908" y="1751525"/>
            <a:ext cx="850015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73908" y="3432220"/>
            <a:ext cx="152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73908" y="4031085"/>
            <a:ext cx="850015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68614" y="1738643"/>
            <a:ext cx="897243" cy="1101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76157" y="4031085"/>
            <a:ext cx="895091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70849" y="3445098"/>
            <a:ext cx="15003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257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257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7823923" y="566670"/>
            <a:ext cx="200266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800" dirty="0" smtClean="0">
                <a:solidFill>
                  <a:schemeClr val="tx1"/>
                </a:solidFill>
              </a:rPr>
              <a:t>people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73497" y="566670"/>
            <a:ext cx="200266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800" dirty="0" smtClean="0">
                <a:solidFill>
                  <a:schemeClr val="tx1"/>
                </a:solidFill>
              </a:rPr>
              <a:t>people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73497" y="5176593"/>
            <a:ext cx="200266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800" dirty="0" smtClean="0">
                <a:solidFill>
                  <a:schemeClr val="tx1"/>
                </a:solidFill>
              </a:rPr>
              <a:t>people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23923" y="5176594"/>
            <a:ext cx="200266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800" dirty="0" smtClean="0">
                <a:solidFill>
                  <a:schemeClr val="tx1"/>
                </a:solidFill>
              </a:rPr>
              <a:t>people</a:t>
            </a:r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374814" y="1647424"/>
            <a:ext cx="12271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119365" y="2999704"/>
            <a:ext cx="12271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5374813" y="4377744"/>
            <a:ext cx="12271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3603429" y="2999703"/>
            <a:ext cx="12271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564" y="1738644"/>
            <a:ext cx="2357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Ratio Spider 5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146316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100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 feeds 4 people</a:t>
                </a:r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blipFill rotWithShape="0">
                <a:blip r:embed="rId2"/>
                <a:stretch>
                  <a:fillRect r="-5389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73908" y="1751525"/>
            <a:ext cx="850015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73908" y="3432220"/>
            <a:ext cx="152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73908" y="4031085"/>
            <a:ext cx="850015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68614" y="1738643"/>
            <a:ext cx="897243" cy="1101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76157" y="4031085"/>
            <a:ext cx="895091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70849" y="3445098"/>
            <a:ext cx="15003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257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257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people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people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people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people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375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564" y="1738644"/>
            <a:ext cx="2357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Ratio Spider </a:t>
            </a:r>
            <a:r>
              <a:rPr lang="en-GB" sz="3200" b="1" i="1" dirty="0"/>
              <a:t>5</a:t>
            </a:r>
            <a:r>
              <a:rPr lang="en-GB" sz="3200" b="1" i="1" dirty="0" smtClean="0"/>
              <a:t> -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1526820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 feeds 4 people</a:t>
                </a:r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blipFill rotWithShape="0">
                <a:blip r:embed="rId2"/>
                <a:stretch>
                  <a:fillRect r="-7186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73908" y="1751525"/>
            <a:ext cx="850015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73908" y="3432220"/>
            <a:ext cx="152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73908" y="4031085"/>
            <a:ext cx="850015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68614" y="1738643"/>
            <a:ext cx="897243" cy="1101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76157" y="4031085"/>
            <a:ext cx="895091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70849" y="3445098"/>
            <a:ext cx="15003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257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257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7823923" y="566670"/>
            <a:ext cx="200266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800" dirty="0" smtClean="0">
                <a:solidFill>
                  <a:schemeClr val="tx1"/>
                </a:solidFill>
              </a:rPr>
              <a:t>people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73497" y="566670"/>
            <a:ext cx="200266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800" dirty="0" smtClean="0">
                <a:solidFill>
                  <a:schemeClr val="tx1"/>
                </a:solidFill>
              </a:rPr>
              <a:t>people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73497" y="5176593"/>
            <a:ext cx="200266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800" dirty="0" smtClean="0">
                <a:solidFill>
                  <a:schemeClr val="tx1"/>
                </a:solidFill>
              </a:rPr>
              <a:t>people</a:t>
            </a:r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23923" y="5176594"/>
            <a:ext cx="200266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800" dirty="0" smtClean="0">
                <a:solidFill>
                  <a:schemeClr val="tx1"/>
                </a:solidFill>
              </a:rPr>
              <a:t>people</a:t>
            </a:r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374814" y="1647424"/>
            <a:ext cx="12271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119365" y="2999704"/>
            <a:ext cx="12271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5374813" y="4377744"/>
            <a:ext cx="12271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.9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3603429" y="2999703"/>
            <a:ext cx="122712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564" y="1738644"/>
            <a:ext cx="2357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Ratio Spider 6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2528000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800" dirty="0" smtClean="0">
                    <a:solidFill>
                      <a:sysClr val="windowText" lastClr="000000"/>
                    </a:solidFill>
                  </a:rPr>
                  <a:t> feeds 4 people</a:t>
                </a:r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859111"/>
                <a:ext cx="2002660" cy="1171975"/>
              </a:xfrm>
              <a:prstGeom prst="rect">
                <a:avLst/>
              </a:prstGeom>
              <a:blipFill rotWithShape="0">
                <a:blip r:embed="rId2"/>
                <a:stretch>
                  <a:fillRect r="-7186" b="-40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973908" y="1751525"/>
            <a:ext cx="850015" cy="1107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973908" y="3432220"/>
            <a:ext cx="152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973908" y="4031085"/>
            <a:ext cx="850015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68614" y="1738643"/>
            <a:ext cx="897243" cy="11016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76157" y="4031085"/>
            <a:ext cx="895091" cy="11455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70849" y="3445098"/>
            <a:ext cx="1500399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5972578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5972578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206061"/>
                <a:ext cx="2002660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248" y="5525033"/>
                <a:ext cx="2002660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people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66670"/>
                <a:ext cx="2002660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people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66670"/>
                <a:ext cx="2002660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people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497" y="5176593"/>
                <a:ext cx="2002660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</a:rPr>
                  <a:t> people</a:t>
                </a:r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923" y="5176594"/>
                <a:ext cx="2002660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0067" y="2846232"/>
                <a:ext cx="2002660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sz="2800" dirty="0" smtClean="0">
                    <a:solidFill>
                      <a:schemeClr val="tx1"/>
                    </a:solidFill>
                  </a:rPr>
                  <a:t> people</a:t>
                </a:r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8189" y="2859110"/>
                <a:ext cx="2002660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4" y="1647424"/>
                <a:ext cx="1227123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1866363"/>
                <a:ext cx="1227123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365" y="2999704"/>
                <a:ext cx="1227123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876" y="4196365"/>
                <a:ext cx="1227123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813" y="4377744"/>
                <a:ext cx="1227123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.9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6" y="1866363"/>
                <a:ext cx="1227123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70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3429" y="2999703"/>
                <a:ext cx="1227123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225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475" y="4196364"/>
                <a:ext cx="1227123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564" y="1738644"/>
            <a:ext cx="2357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Ratio Spider 6 -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2040553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486</Words>
  <Application>Microsoft Office PowerPoint</Application>
  <PresentationFormat>Widescreen</PresentationFormat>
  <Paragraphs>208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17</cp:revision>
  <dcterms:created xsi:type="dcterms:W3CDTF">2016-09-18T17:13:39Z</dcterms:created>
  <dcterms:modified xsi:type="dcterms:W3CDTF">2017-10-06T09:25:55Z</dcterms:modified>
</cp:coreProperties>
</file>