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3" r:id="rId3"/>
    <p:sldId id="259" r:id="rId4"/>
    <p:sldId id="257" r:id="rId5"/>
    <p:sldId id="261" r:id="rId6"/>
    <p:sldId id="258" r:id="rId7"/>
    <p:sldId id="262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16/10/2016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8.png"/><Relationship Id="rId17" Type="http://schemas.openxmlformats.org/officeDocument/2006/relationships/image" Target="../media/image17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13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12" Type="http://schemas.openxmlformats.org/officeDocument/2006/relationships/image" Target="../media/image23.png"/><Relationship Id="rId17" Type="http://schemas.openxmlformats.org/officeDocument/2006/relationships/image" Target="../media/image33.png"/><Relationship Id="rId2" Type="http://schemas.openxmlformats.org/officeDocument/2006/relationships/image" Target="../media/image26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30.png"/><Relationship Id="rId5" Type="http://schemas.openxmlformats.org/officeDocument/2006/relationships/image" Target="../media/image19.png"/><Relationship Id="rId15" Type="http://schemas.openxmlformats.org/officeDocument/2006/relationships/image" Target="../media/image32.png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2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7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42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35.png"/><Relationship Id="rId5" Type="http://schemas.openxmlformats.org/officeDocument/2006/relationships/image" Target="../media/image45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12" Type="http://schemas.openxmlformats.org/officeDocument/2006/relationships/image" Target="../media/image56.png"/><Relationship Id="rId17" Type="http://schemas.openxmlformats.org/officeDocument/2006/relationships/image" Target="../media/image65.png"/><Relationship Id="rId2" Type="http://schemas.openxmlformats.org/officeDocument/2006/relationships/image" Target="../media/image49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5" Type="http://schemas.openxmlformats.org/officeDocument/2006/relationships/image" Target="../media/image59.png"/><Relationship Id="rId15" Type="http://schemas.openxmlformats.org/officeDocument/2006/relationships/image" Target="../media/image63.png"/><Relationship Id="rId10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61.png"/><Relationship Id="rId1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00034" y="285911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79969" y="1738645"/>
            <a:ext cx="1459173" cy="1166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79969" y="3432220"/>
            <a:ext cx="252168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79969" y="4031085"/>
            <a:ext cx="1459173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526788" y="1738645"/>
            <a:ext cx="1595796" cy="1144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508770" y="4031085"/>
            <a:ext cx="1591266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22231" y="3445098"/>
            <a:ext cx="257780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4000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4000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100034" y="20606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0034" y="5525033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639142" y="566670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46853" y="566670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446853" y="5254583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39142" y="5254584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01656" y="2846232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42296" y="2859110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188845" y="1866363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188845" y="4260760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205164" y="437774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4" y="4377744"/>
                <a:ext cx="185186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220872" y="1866363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220871" y="4260759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629" y="1760268"/>
            <a:ext cx="23010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Inequalities </a:t>
            </a:r>
            <a:r>
              <a:rPr lang="en-GB" sz="3200" b="1" i="1" dirty="0" smtClean="0"/>
              <a:t>Spider </a:t>
            </a:r>
            <a:r>
              <a:rPr lang="en-GB" sz="3200" b="1" i="1" dirty="0" smtClean="0"/>
              <a:t>1</a:t>
            </a:r>
            <a:endParaRPr lang="en-GB" sz="32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1" y="4038532"/>
            <a:ext cx="3193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Draw</a:t>
            </a:r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 or use the number lines for the inequality on each leg.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3632" y="3589564"/>
            <a:ext cx="1915981" cy="245033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3561" y="6263097"/>
            <a:ext cx="1915981" cy="245033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3106" y="973259"/>
            <a:ext cx="1915981" cy="245033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272" y="3584083"/>
            <a:ext cx="1915981" cy="245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9212" y="1194351"/>
            <a:ext cx="1879791" cy="4155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9212" y="5879274"/>
            <a:ext cx="1861828" cy="3838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2286" y="5881355"/>
            <a:ext cx="1834016" cy="3817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0878" y="1117246"/>
            <a:ext cx="1945997" cy="44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30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00034" y="285911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79969" y="1738645"/>
            <a:ext cx="1459173" cy="1166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79969" y="3432220"/>
            <a:ext cx="252168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79969" y="4031085"/>
            <a:ext cx="1459173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526788" y="1738645"/>
            <a:ext cx="1595796" cy="1144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508770" y="4031085"/>
            <a:ext cx="1591266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22231" y="3445098"/>
            <a:ext cx="257780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4000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4000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100034" y="20606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0034" y="5525033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639142" y="566670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46853" y="566670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446853" y="5254583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39142" y="5254584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01656" y="2846232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42296" y="2859110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188845" y="186636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45" y="1866363"/>
                <a:ext cx="185186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&gt;−2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188845" y="4260760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45" y="4260760"/>
                <a:ext cx="185186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205164" y="437774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4" y="4377744"/>
                <a:ext cx="185186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20872" y="186636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−1&lt;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872" y="1866363"/>
                <a:ext cx="185186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20871" y="4260759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871" y="4260759"/>
                <a:ext cx="185186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22830" y="1814860"/>
            <a:ext cx="30154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Inequalities </a:t>
            </a:r>
            <a:r>
              <a:rPr lang="en-GB" sz="2800" b="1" i="1" dirty="0" smtClean="0"/>
              <a:t>Spider </a:t>
            </a:r>
            <a:r>
              <a:rPr lang="en-GB" sz="2800" b="1" i="1" dirty="0" smtClean="0"/>
              <a:t>1 - Answers</a:t>
            </a:r>
            <a:endParaRPr lang="en-GB" sz="28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1" y="4038532"/>
            <a:ext cx="3193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Draw</a:t>
            </a:r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 or use the number lines for the inequality on each leg.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9212" y="1194351"/>
            <a:ext cx="1879791" cy="4155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9212" y="5879274"/>
            <a:ext cx="1861828" cy="3838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72286" y="5881355"/>
            <a:ext cx="1834016" cy="3817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10878" y="1117246"/>
            <a:ext cx="1945997" cy="4410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5163" y="877466"/>
            <a:ext cx="1851867" cy="3466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96518" y="3445422"/>
            <a:ext cx="1845117" cy="3836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04096" y="6125719"/>
            <a:ext cx="1852934" cy="4000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8994" y="3418623"/>
            <a:ext cx="1801913" cy="40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38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00034" y="285911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79969" y="1738645"/>
            <a:ext cx="1459173" cy="1166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79969" y="3432220"/>
            <a:ext cx="252168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79969" y="4031085"/>
            <a:ext cx="1459173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526788" y="1738645"/>
            <a:ext cx="1595796" cy="1144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508770" y="4031085"/>
            <a:ext cx="1591266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22231" y="3445098"/>
            <a:ext cx="257780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4000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4000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100034" y="20606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0034" y="5525033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639142" y="566670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−3,−4,−5…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9142" y="566670"/>
                <a:ext cx="2079935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446853" y="566670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0,1,2,3,4,5,6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853" y="566670"/>
                <a:ext cx="2079935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446853" y="5254583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2,3,4,5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853" y="5254583"/>
                <a:ext cx="2079935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639142" y="5254584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−5,−4,−3,−2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9142" y="5254584"/>
                <a:ext cx="2079935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9701656" y="2846232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42296" y="2859110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188845" y="1866363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−2&lt;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188845" y="4260760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205164" y="437774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4" y="4377744"/>
                <a:ext cx="185186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220872" y="1866363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220871" y="4260759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5943" y="1760268"/>
            <a:ext cx="2941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Inequalities </a:t>
            </a:r>
            <a:r>
              <a:rPr lang="en-GB" sz="3200" b="1" i="1" dirty="0" smtClean="0"/>
              <a:t>Spider </a:t>
            </a:r>
            <a:r>
              <a:rPr lang="en-GB" sz="3200" b="1" i="1" dirty="0" smtClean="0"/>
              <a:t>2</a:t>
            </a:r>
            <a:endParaRPr lang="en-GB" sz="3200" b="1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9136964" y="4035734"/>
            <a:ext cx="2941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Is there more than one answer for any legs?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5943" y="4038532"/>
            <a:ext cx="2941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Find or use the integer solutions for each leg.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480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00034" y="285911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79969" y="1738645"/>
            <a:ext cx="1459173" cy="1166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79969" y="3432220"/>
            <a:ext cx="252168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79969" y="4031085"/>
            <a:ext cx="1459173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526788" y="1738645"/>
            <a:ext cx="1595796" cy="1144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508770" y="4031085"/>
            <a:ext cx="1591266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22231" y="3445098"/>
            <a:ext cx="257780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4000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4000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100034" y="206061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2,3,4,5,6…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034" y="206061"/>
                <a:ext cx="2079935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100034" y="5525033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−1,0,1,2,3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034" y="5525033"/>
                <a:ext cx="2079935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639142" y="566670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−3,−4,−5…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9142" y="566670"/>
                <a:ext cx="2079935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446853" y="566670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0,1,2,3,4,5,6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853" y="566670"/>
                <a:ext cx="2079935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446853" y="5254583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2,3,4,5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853" y="5254583"/>
                <a:ext cx="2079935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639142" y="5254584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−5,−4,−3,−2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9142" y="5254584"/>
                <a:ext cx="2079935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701656" y="2846232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−1,0,1,2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656" y="2846232"/>
                <a:ext cx="2079935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42296" y="2859110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−2,−1,0,1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96" y="2859110"/>
                <a:ext cx="2079935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188845" y="186636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45" y="1866363"/>
                <a:ext cx="185186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−2&lt;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188845" y="4260760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45" y="4260760"/>
                <a:ext cx="185186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205164" y="437774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4" y="4377744"/>
                <a:ext cx="185186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20872" y="186636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−1&lt;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&lt;7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872" y="1866363"/>
                <a:ext cx="185186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20871" y="4260759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871" y="4260759"/>
                <a:ext cx="185186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1811068"/>
            <a:ext cx="3220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Inequalities </a:t>
            </a:r>
            <a:r>
              <a:rPr lang="en-GB" sz="2800" b="1" i="1" dirty="0" smtClean="0"/>
              <a:t>Spider </a:t>
            </a:r>
            <a:r>
              <a:rPr lang="en-GB" sz="2800" b="1" i="1" dirty="0" smtClean="0"/>
              <a:t>2 - Answers</a:t>
            </a:r>
            <a:endParaRPr lang="en-GB" sz="2800" b="1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9136964" y="4035734"/>
            <a:ext cx="2941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Is there more than one answer for any legs?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5943" y="4038532"/>
            <a:ext cx="2941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Find or use the integer solutions for each leg.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00034" y="285911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79969" y="1738645"/>
            <a:ext cx="1459173" cy="1166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79969" y="3432220"/>
            <a:ext cx="252168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79969" y="4031085"/>
            <a:ext cx="1459173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526788" y="1738645"/>
            <a:ext cx="1595796" cy="1144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508770" y="4031085"/>
            <a:ext cx="1591266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22231" y="3445098"/>
            <a:ext cx="257780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4000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4000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100034" y="20606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0034" y="5525033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639142" y="566670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46853" y="566670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446853" y="5254583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39142" y="5254584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01656" y="2846232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42296" y="2859110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188845" y="186636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45" y="1866363"/>
                <a:ext cx="185186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409692" y="2999704"/>
                <a:ext cx="206551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−2&lt;1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9692" y="2999704"/>
                <a:ext cx="2065518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229789" y="4260760"/>
                <a:ext cx="19481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0&lt;2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−1≤5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789" y="4260760"/>
                <a:ext cx="1948119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095287" y="4377744"/>
                <a:ext cx="206626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−5&lt;3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+2≤4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287" y="4377744"/>
                <a:ext cx="2066261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20872" y="186636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872" y="1866363"/>
                <a:ext cx="185186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680436" y="2999703"/>
                <a:ext cx="229524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1≤5−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436" y="2999703"/>
                <a:ext cx="2295241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2784143" y="4260759"/>
                <a:ext cx="22340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4143" y="4260759"/>
                <a:ext cx="2234004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1760268"/>
            <a:ext cx="31710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Inequalities </a:t>
            </a:r>
            <a:r>
              <a:rPr lang="en-GB" sz="3200" b="1" i="1" dirty="0" smtClean="0"/>
              <a:t>Spider </a:t>
            </a:r>
            <a:r>
              <a:rPr lang="en-GB" sz="3200" b="1" i="1" dirty="0" smtClean="0"/>
              <a:t>3</a:t>
            </a:r>
            <a:endParaRPr lang="en-GB" sz="32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279328" y="4038532"/>
            <a:ext cx="23656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Find the integer solutions for each leg.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70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00034" y="285911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79969" y="1738645"/>
            <a:ext cx="1459173" cy="1166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79969" y="3432220"/>
            <a:ext cx="252168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79969" y="4031085"/>
            <a:ext cx="1459173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526788" y="1738645"/>
            <a:ext cx="1595796" cy="1144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508770" y="4031085"/>
            <a:ext cx="1591266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22231" y="3445098"/>
            <a:ext cx="257780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4000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4000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100034" y="206061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1,2,3,4,5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034" y="206061"/>
                <a:ext cx="2079935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100034" y="5525033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−2,−1,0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034" y="5525033"/>
                <a:ext cx="2079935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639142" y="566670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0,1,2,3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9142" y="566670"/>
                <a:ext cx="2079935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446853" y="566670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−2,−1,0,1,2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853" y="566670"/>
                <a:ext cx="2079935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446853" y="5254583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−1,0,1,2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853" y="5254583"/>
                <a:ext cx="2079935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639142" y="5254584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2,3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9142" y="5254584"/>
                <a:ext cx="2079935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701656" y="2846232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−1,0,1,2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656" y="2846232"/>
                <a:ext cx="2079935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42296" y="2859110"/>
                <a:ext cx="2079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−1,0,1,2,3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96" y="2859110"/>
                <a:ext cx="2079935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5" y="1647424"/>
                <a:ext cx="185186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188845" y="186636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45" y="1866363"/>
                <a:ext cx="185186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409692" y="2999704"/>
                <a:ext cx="206551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−2&lt;1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9692" y="2999704"/>
                <a:ext cx="2065518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229789" y="4260760"/>
                <a:ext cx="19481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0&lt;2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−1≤5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789" y="4260760"/>
                <a:ext cx="194811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095287" y="4377744"/>
                <a:ext cx="206626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−5&lt;3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+2≤4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287" y="4377744"/>
                <a:ext cx="2066261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20872" y="186636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872" y="1866363"/>
                <a:ext cx="185186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680436" y="2999703"/>
                <a:ext cx="229524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1≤5−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436" y="2999703"/>
                <a:ext cx="2295241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2784143" y="4260759"/>
                <a:ext cx="22340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4143" y="4260759"/>
                <a:ext cx="2234004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75148" y="1814860"/>
            <a:ext cx="29092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Inequalities </a:t>
            </a:r>
            <a:r>
              <a:rPr lang="en-GB" sz="2800" b="1" i="1" dirty="0" smtClean="0"/>
              <a:t>Spider </a:t>
            </a:r>
            <a:r>
              <a:rPr lang="en-GB" sz="2800" b="1" i="1" dirty="0" smtClean="0"/>
              <a:t>3 - Answers</a:t>
            </a:r>
            <a:endParaRPr lang="en-GB" sz="28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279328" y="4038532"/>
            <a:ext cx="23656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Find the integer solutions for each leg.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81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00034" y="285911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79969" y="1738645"/>
            <a:ext cx="1459173" cy="1166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7179969" y="3445099"/>
            <a:ext cx="2521687" cy="213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79969" y="4031085"/>
            <a:ext cx="1459173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526788" y="1738645"/>
            <a:ext cx="1595796" cy="1144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508770" y="4031085"/>
            <a:ext cx="1591266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22231" y="3417809"/>
            <a:ext cx="2577803" cy="27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40002" y="1530445"/>
            <a:ext cx="0" cy="13286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40002" y="4031086"/>
            <a:ext cx="0" cy="1242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100034" y="114301"/>
            <a:ext cx="2079935" cy="1416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0034" y="5273837"/>
            <a:ext cx="2079935" cy="142317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639142" y="370418"/>
            <a:ext cx="2079935" cy="13682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46853" y="370418"/>
            <a:ext cx="2079935" cy="13682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446853" y="5242772"/>
            <a:ext cx="2079935" cy="145423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39142" y="5254584"/>
            <a:ext cx="2079935" cy="14424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01656" y="2731392"/>
            <a:ext cx="2079935" cy="147018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42296" y="2731392"/>
            <a:ext cx="2079935" cy="137283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205165" y="176172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5" y="1761724"/>
                <a:ext cx="1851867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188845" y="1866363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188845" y="4260760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205164" y="430154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4" y="4301544"/>
                <a:ext cx="185186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220872" y="1866363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b="0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b="0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&lt;5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blipFill rotWithShape="0">
                <a:blip r:embed="rId5"/>
                <a:stretch>
                  <a:fillRect b="-408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220871" y="4260759"/>
            <a:ext cx="1851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629" y="1760268"/>
            <a:ext cx="23010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Inequalities </a:t>
            </a:r>
            <a:r>
              <a:rPr lang="en-GB" sz="2800" b="1" i="1" dirty="0" smtClean="0"/>
              <a:t>Spider </a:t>
            </a:r>
            <a:r>
              <a:rPr lang="en-GB" sz="2800" b="1" i="1" dirty="0"/>
              <a:t>4</a:t>
            </a:r>
            <a:endParaRPr lang="en-GB" sz="28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4277774"/>
            <a:ext cx="32208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 smtClean="0">
                <a:solidFill>
                  <a:schemeClr val="accent6">
                    <a:lumMod val="50000"/>
                  </a:schemeClr>
                </a:solidFill>
              </a:rPr>
              <a:t>Describe or draw the shaded area in each case.</a:t>
            </a:r>
            <a:endParaRPr lang="en-GB" sz="22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6875" y="201777"/>
            <a:ext cx="1308444" cy="126813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9953" y="2797385"/>
            <a:ext cx="1308444" cy="126813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8522" y="5305742"/>
            <a:ext cx="1402959" cy="135974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613" y="2783740"/>
            <a:ext cx="1308444" cy="126813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0874" y="398492"/>
            <a:ext cx="1336467" cy="13079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0874" y="5274296"/>
            <a:ext cx="1421650" cy="13911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1974" y="5273837"/>
            <a:ext cx="1429692" cy="137899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98575" y="375062"/>
            <a:ext cx="1376490" cy="134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21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00034" y="2859111"/>
            <a:ext cx="207993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79969" y="1738645"/>
            <a:ext cx="1459173" cy="1166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7179969" y="3445099"/>
            <a:ext cx="2521687" cy="213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79969" y="4031085"/>
            <a:ext cx="1459173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526788" y="1738645"/>
            <a:ext cx="1595796" cy="1144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508770" y="4031085"/>
            <a:ext cx="1591266" cy="1223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522231" y="3417809"/>
            <a:ext cx="2577803" cy="27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40002" y="1530445"/>
            <a:ext cx="0" cy="13286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40002" y="4031086"/>
            <a:ext cx="0" cy="1242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100034" y="114301"/>
            <a:ext cx="2079935" cy="1416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0034" y="5273838"/>
            <a:ext cx="2079935" cy="142317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639142" y="370418"/>
            <a:ext cx="2079935" cy="13682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46853" y="370418"/>
            <a:ext cx="2079935" cy="13682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446853" y="5242772"/>
            <a:ext cx="2079935" cy="145423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39142" y="5254584"/>
            <a:ext cx="2079935" cy="14424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01656" y="2731392"/>
            <a:ext cx="2079935" cy="147018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42296" y="2731392"/>
            <a:ext cx="2079935" cy="137283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205165" y="176172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5" y="1761724"/>
                <a:ext cx="1851867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188845" y="186636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45" y="1866363"/>
                <a:ext cx="185186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142" y="2999704"/>
                <a:ext cx="185186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188845" y="4260760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45" y="4260760"/>
                <a:ext cx="185186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205164" y="4301544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64" y="4301544"/>
                <a:ext cx="185186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20872" y="186636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b="0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872" y="1866363"/>
                <a:ext cx="1851867" cy="865029"/>
              </a:xfrm>
              <a:prstGeom prst="rect">
                <a:avLst/>
              </a:prstGeom>
              <a:blipFill rotWithShape="0">
                <a:blip r:embed="rId7"/>
                <a:stretch>
                  <a:fillRect b="-408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b="0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b="0" dirty="0" smtClean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&lt;5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821" y="2999703"/>
                <a:ext cx="1851867" cy="865029"/>
              </a:xfrm>
              <a:prstGeom prst="rect">
                <a:avLst/>
              </a:prstGeom>
              <a:blipFill rotWithShape="0">
                <a:blip r:embed="rId8"/>
                <a:stretch>
                  <a:fillRect b="-408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20871" y="4260759"/>
                <a:ext cx="1851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&lt;−2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871" y="4260759"/>
                <a:ext cx="185186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35616" y="1760268"/>
            <a:ext cx="302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Inequalities </a:t>
            </a:r>
            <a:r>
              <a:rPr lang="en-GB" sz="2800" b="1" i="1" dirty="0" smtClean="0"/>
              <a:t>Spider </a:t>
            </a:r>
            <a:r>
              <a:rPr lang="en-GB" sz="2800" b="1" i="1" dirty="0" smtClean="0"/>
              <a:t>4 - Answers</a:t>
            </a:r>
            <a:endParaRPr lang="en-GB" sz="2800" b="1" i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0874" y="398492"/>
            <a:ext cx="1336467" cy="13079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10874" y="5274296"/>
            <a:ext cx="1421650" cy="13911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71974" y="5273837"/>
            <a:ext cx="1429692" cy="137899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98575" y="375062"/>
            <a:ext cx="1376490" cy="134103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0" y="4277774"/>
            <a:ext cx="32208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 smtClean="0">
                <a:solidFill>
                  <a:schemeClr val="accent6">
                    <a:lumMod val="50000"/>
                  </a:schemeClr>
                </a:solidFill>
              </a:rPr>
              <a:t>Describe or draw the shaded area in each case.</a:t>
            </a:r>
            <a:endParaRPr lang="en-GB" sz="22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51757" y="144795"/>
            <a:ext cx="1393543" cy="13834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06682" y="2739251"/>
            <a:ext cx="1436707" cy="14332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43716" y="5293093"/>
            <a:ext cx="1392571" cy="137238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0111" y="2764693"/>
            <a:ext cx="1318822" cy="130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99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517</Words>
  <Application>Microsoft Office PowerPoint</Application>
  <PresentationFormat>Widescreen</PresentationFormat>
  <Paragraphs>105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Louise Lutwyche</cp:lastModifiedBy>
  <cp:revision>28</cp:revision>
  <dcterms:created xsi:type="dcterms:W3CDTF">2016-09-18T17:13:39Z</dcterms:created>
  <dcterms:modified xsi:type="dcterms:W3CDTF">2016-10-16T18:27:38Z</dcterms:modified>
</cp:coreProperties>
</file>